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2.xml" ContentType="application/vnd.openxmlformats-officedocument.presentationml.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20"/>
  </p:notesMasterIdLst>
  <p:sldIdLst>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19" autoAdjust="0"/>
  </p:normalViewPr>
  <p:slideViewPr>
    <p:cSldViewPr snapToGrid="0">
      <p:cViewPr varScale="1">
        <p:scale>
          <a:sx n="68" d="100"/>
          <a:sy n="68" d="100"/>
        </p:scale>
        <p:origin x="1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3-22T08:27:19.635" idx="1">
    <p:pos x="10" y="10"/>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0-03-22T09:04:05.428" idx="2">
    <p:pos x="7008" y="1325"/>
    <p:text/>
    <p:extLst>
      <p:ext uri="{C676402C-5697-4E1C-873F-D02D1690AC5C}">
        <p15:threadingInfo xmlns:p15="http://schemas.microsoft.com/office/powerpoint/2012/main" timeZoneBias="-12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en.wikipedia.org/wiki/Red_Eye_Records_(label)" TargetMode="External"/><Relationship Id="rId1" Type="http://schemas.openxmlformats.org/officeDocument/2006/relationships/image" Target="../media/image3.png"/><Relationship Id="rId4" Type="http://schemas.openxmlformats.org/officeDocument/2006/relationships/hyperlink" Target="http://simple.wikipedia.org/wiki/File:Eye_I.jpg"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en.wikipedia.org/wiki/Red_Eye_Records_(label)" TargetMode="External"/><Relationship Id="rId1" Type="http://schemas.openxmlformats.org/officeDocument/2006/relationships/image" Target="../media/image3.png"/><Relationship Id="rId4" Type="http://schemas.openxmlformats.org/officeDocument/2006/relationships/hyperlink" Target="http://simple.wikipedia.org/wiki/File:Eye_I.jpg"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8955F3-F79A-4B02-A022-B6690AC447A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CA"/>
        </a:p>
      </dgm:t>
    </dgm:pt>
    <dgm:pt modelId="{545C22DC-3A55-4C8B-879F-9BBE112D106A}">
      <dgm:prSet phldrT="[Text]"/>
      <dgm:spPr/>
      <dgm:t>
        <a:bodyPr/>
        <a:lstStyle/>
        <a:p>
          <a:r>
            <a:rPr lang="en-CA" dirty="0"/>
            <a:t>With pain</a:t>
          </a:r>
        </a:p>
      </dgm:t>
    </dgm:pt>
    <dgm:pt modelId="{E5BFFBE9-4327-4373-9C64-F5E07096EEB4}" type="parTrans" cxnId="{3D84F65E-B44F-44BC-A6FF-32B05D4D332D}">
      <dgm:prSet/>
      <dgm:spPr/>
      <dgm:t>
        <a:bodyPr/>
        <a:lstStyle/>
        <a:p>
          <a:endParaRPr lang="en-CA"/>
        </a:p>
      </dgm:t>
    </dgm:pt>
    <dgm:pt modelId="{13F040DD-EBF7-4CB9-B795-8FD2B77263A4}" type="sibTrans" cxnId="{3D84F65E-B44F-44BC-A6FF-32B05D4D332D}">
      <dgm:prSet/>
      <dgm:spPr/>
      <dgm:t>
        <a:bodyPr/>
        <a:lstStyle/>
        <a:p>
          <a:endParaRPr lang="en-CA"/>
        </a:p>
      </dgm:t>
    </dgm:pt>
    <dgm:pt modelId="{28EE2657-05DB-4F59-B2AA-1151EDA461BC}">
      <dgm:prSet phldrT="[Text]"/>
      <dgm:spPr/>
      <dgm:t>
        <a:bodyPr/>
        <a:lstStyle/>
        <a:p>
          <a:r>
            <a:rPr lang="en-CA" dirty="0"/>
            <a:t>Closed angle glaucoma</a:t>
          </a:r>
        </a:p>
      </dgm:t>
    </dgm:pt>
    <dgm:pt modelId="{A3AAD7F7-02FC-4C76-B28A-354E3562597B}" type="parTrans" cxnId="{13585C39-BC61-45A4-A455-C58B6588CCB6}">
      <dgm:prSet/>
      <dgm:spPr/>
      <dgm:t>
        <a:bodyPr/>
        <a:lstStyle/>
        <a:p>
          <a:endParaRPr lang="en-CA"/>
        </a:p>
      </dgm:t>
    </dgm:pt>
    <dgm:pt modelId="{2FBD2BD5-8B8E-4F42-8136-34AC7F5137C5}" type="sibTrans" cxnId="{13585C39-BC61-45A4-A455-C58B6588CCB6}">
      <dgm:prSet/>
      <dgm:spPr/>
      <dgm:t>
        <a:bodyPr/>
        <a:lstStyle/>
        <a:p>
          <a:endParaRPr lang="en-CA"/>
        </a:p>
      </dgm:t>
    </dgm:pt>
    <dgm:pt modelId="{0DD16BCB-3F3F-4D90-99B7-45758B199A21}">
      <dgm:prSet phldrT="[Text]"/>
      <dgm:spPr/>
      <dgm:t>
        <a:bodyPr/>
        <a:lstStyle/>
        <a:p>
          <a:r>
            <a:rPr lang="en-CA" dirty="0"/>
            <a:t>Keratitis</a:t>
          </a:r>
        </a:p>
      </dgm:t>
    </dgm:pt>
    <dgm:pt modelId="{0F4C096E-923A-49E2-8FC5-0B39AED8710F}" type="parTrans" cxnId="{832C8991-380A-43A4-A2DF-F440F5703A7A}">
      <dgm:prSet/>
      <dgm:spPr/>
      <dgm:t>
        <a:bodyPr/>
        <a:lstStyle/>
        <a:p>
          <a:endParaRPr lang="en-CA"/>
        </a:p>
      </dgm:t>
    </dgm:pt>
    <dgm:pt modelId="{9897316D-3F66-459D-8D91-813DD7F8A53B}" type="sibTrans" cxnId="{832C8991-380A-43A4-A2DF-F440F5703A7A}">
      <dgm:prSet/>
      <dgm:spPr/>
      <dgm:t>
        <a:bodyPr/>
        <a:lstStyle/>
        <a:p>
          <a:endParaRPr lang="en-CA"/>
        </a:p>
      </dgm:t>
    </dgm:pt>
    <dgm:pt modelId="{30736981-2BB4-42A9-A482-2702E2A81ACE}">
      <dgm:prSet phldrT="[Text]"/>
      <dgm:spPr/>
      <dgm:t>
        <a:bodyPr/>
        <a:lstStyle/>
        <a:p>
          <a:r>
            <a:rPr lang="en-CA" dirty="0"/>
            <a:t>Without pain</a:t>
          </a:r>
        </a:p>
      </dgm:t>
    </dgm:pt>
    <dgm:pt modelId="{D0CF111F-A450-43E5-B4A2-5FBC47F26BF0}" type="parTrans" cxnId="{3B554645-FDF8-4180-9ABE-F1A11405A293}">
      <dgm:prSet/>
      <dgm:spPr/>
      <dgm:t>
        <a:bodyPr/>
        <a:lstStyle/>
        <a:p>
          <a:endParaRPr lang="en-CA"/>
        </a:p>
      </dgm:t>
    </dgm:pt>
    <dgm:pt modelId="{2AA2D56B-1656-4DB8-8331-45B7E5E61F49}" type="sibTrans" cxnId="{3B554645-FDF8-4180-9ABE-F1A11405A293}">
      <dgm:prSet/>
      <dgm:spPr/>
      <dgm:t>
        <a:bodyPr/>
        <a:lstStyle/>
        <a:p>
          <a:endParaRPr lang="en-CA"/>
        </a:p>
      </dgm:t>
    </dgm:pt>
    <dgm:pt modelId="{128CB5F5-324A-4320-BE29-C28C8BEA9B2D}">
      <dgm:prSet phldrT="[Text]"/>
      <dgm:spPr/>
      <dgm:t>
        <a:bodyPr/>
        <a:lstStyle/>
        <a:p>
          <a:r>
            <a:rPr lang="en-CA" dirty="0"/>
            <a:t>Macular edema </a:t>
          </a:r>
        </a:p>
      </dgm:t>
    </dgm:pt>
    <dgm:pt modelId="{2D587FDA-112B-4777-A4ED-95981547FC75}" type="parTrans" cxnId="{845B95D8-4F58-4E98-88F0-2C19FB96D4AE}">
      <dgm:prSet/>
      <dgm:spPr/>
      <dgm:t>
        <a:bodyPr/>
        <a:lstStyle/>
        <a:p>
          <a:endParaRPr lang="en-CA"/>
        </a:p>
      </dgm:t>
    </dgm:pt>
    <dgm:pt modelId="{DD4D68DA-9D1B-4262-B304-6FABD3D015CB}" type="sibTrans" cxnId="{845B95D8-4F58-4E98-88F0-2C19FB96D4AE}">
      <dgm:prSet/>
      <dgm:spPr/>
      <dgm:t>
        <a:bodyPr/>
        <a:lstStyle/>
        <a:p>
          <a:endParaRPr lang="en-CA"/>
        </a:p>
      </dgm:t>
    </dgm:pt>
    <dgm:pt modelId="{F159B406-6DB1-494E-8B6D-DAD670AB244C}">
      <dgm:prSet phldrT="[Text]"/>
      <dgm:spPr/>
      <dgm:t>
        <a:bodyPr/>
        <a:lstStyle/>
        <a:p>
          <a:r>
            <a:rPr lang="en-CA" dirty="0"/>
            <a:t>Retinal artery occlusion </a:t>
          </a:r>
        </a:p>
      </dgm:t>
    </dgm:pt>
    <dgm:pt modelId="{58AB0574-4821-4FB2-B329-BD7F02ED161A}" type="parTrans" cxnId="{ADABB7EA-195A-4C0F-A68C-713D702B6C16}">
      <dgm:prSet/>
      <dgm:spPr/>
      <dgm:t>
        <a:bodyPr/>
        <a:lstStyle/>
        <a:p>
          <a:endParaRPr lang="en-CA"/>
        </a:p>
      </dgm:t>
    </dgm:pt>
    <dgm:pt modelId="{C19C0B7A-07C7-4713-A050-652F738A88AE}" type="sibTrans" cxnId="{ADABB7EA-195A-4C0F-A68C-713D702B6C16}">
      <dgm:prSet/>
      <dgm:spPr/>
      <dgm:t>
        <a:bodyPr/>
        <a:lstStyle/>
        <a:p>
          <a:endParaRPr lang="en-CA"/>
        </a:p>
      </dgm:t>
    </dgm:pt>
    <dgm:pt modelId="{18AEB722-B6EB-417F-A9EC-90B19478F70B}">
      <dgm:prSet phldrT="[Text]"/>
      <dgm:spPr/>
      <dgm:t>
        <a:bodyPr/>
        <a:lstStyle/>
        <a:p>
          <a:r>
            <a:rPr lang="en-CA" dirty="0"/>
            <a:t>endophthalmitis</a:t>
          </a:r>
        </a:p>
      </dgm:t>
    </dgm:pt>
    <dgm:pt modelId="{AE315657-78F2-4BD2-B9E7-CA59D60D74FE}" type="parTrans" cxnId="{70780446-B870-45C2-B168-3CF8DF80A982}">
      <dgm:prSet/>
      <dgm:spPr/>
      <dgm:t>
        <a:bodyPr/>
        <a:lstStyle/>
        <a:p>
          <a:endParaRPr lang="en-CA"/>
        </a:p>
      </dgm:t>
    </dgm:pt>
    <dgm:pt modelId="{E7D26251-19F5-458A-8BFA-7A3B99D97803}" type="sibTrans" cxnId="{70780446-B870-45C2-B168-3CF8DF80A982}">
      <dgm:prSet/>
      <dgm:spPr/>
      <dgm:t>
        <a:bodyPr/>
        <a:lstStyle/>
        <a:p>
          <a:endParaRPr lang="en-CA"/>
        </a:p>
      </dgm:t>
    </dgm:pt>
    <dgm:pt modelId="{9A999A1F-C914-4597-B61F-0A1B12EBF4E7}">
      <dgm:prSet phldrT="[Text]"/>
      <dgm:spPr/>
      <dgm:t>
        <a:bodyPr/>
        <a:lstStyle/>
        <a:p>
          <a:r>
            <a:rPr lang="en-CA" dirty="0"/>
            <a:t>Uveitis</a:t>
          </a:r>
        </a:p>
      </dgm:t>
    </dgm:pt>
    <dgm:pt modelId="{DBFBCC31-89AB-4958-8738-8242FC411E46}" type="parTrans" cxnId="{F25ECFF3-CE80-4FB7-A2FC-A31155545E39}">
      <dgm:prSet/>
      <dgm:spPr/>
      <dgm:t>
        <a:bodyPr/>
        <a:lstStyle/>
        <a:p>
          <a:endParaRPr lang="en-CA"/>
        </a:p>
      </dgm:t>
    </dgm:pt>
    <dgm:pt modelId="{1268CAB9-51EE-487D-ADFF-EB71E3024688}" type="sibTrans" cxnId="{F25ECFF3-CE80-4FB7-A2FC-A31155545E39}">
      <dgm:prSet/>
      <dgm:spPr/>
      <dgm:t>
        <a:bodyPr/>
        <a:lstStyle/>
        <a:p>
          <a:endParaRPr lang="en-CA"/>
        </a:p>
      </dgm:t>
    </dgm:pt>
    <dgm:pt modelId="{9227CD3F-9D52-41D2-AF4E-CD7F039EF6CB}">
      <dgm:prSet phldrT="[Text]"/>
      <dgm:spPr/>
      <dgm:t>
        <a:bodyPr/>
        <a:lstStyle/>
        <a:p>
          <a:endParaRPr lang="en-CA" dirty="0"/>
        </a:p>
      </dgm:t>
    </dgm:pt>
    <dgm:pt modelId="{AB16C5C3-2D78-4A9C-92FA-E7EDBDCE3D00}" type="parTrans" cxnId="{CA59E954-D84F-46EB-8184-99696E78FBC2}">
      <dgm:prSet/>
      <dgm:spPr/>
      <dgm:t>
        <a:bodyPr/>
        <a:lstStyle/>
        <a:p>
          <a:endParaRPr lang="en-CA"/>
        </a:p>
      </dgm:t>
    </dgm:pt>
    <dgm:pt modelId="{54EF1517-57EF-439A-9D65-D2A91CDC5C52}" type="sibTrans" cxnId="{CA59E954-D84F-46EB-8184-99696E78FBC2}">
      <dgm:prSet/>
      <dgm:spPr/>
      <dgm:t>
        <a:bodyPr/>
        <a:lstStyle/>
        <a:p>
          <a:endParaRPr lang="en-CA"/>
        </a:p>
      </dgm:t>
    </dgm:pt>
    <dgm:pt modelId="{7D8538BF-F5F4-4EB3-A775-4EDDCA0DFDDD}">
      <dgm:prSet phldrT="[Text]"/>
      <dgm:spPr/>
      <dgm:t>
        <a:bodyPr/>
        <a:lstStyle/>
        <a:p>
          <a:endParaRPr lang="en-CA" dirty="0"/>
        </a:p>
      </dgm:t>
    </dgm:pt>
    <dgm:pt modelId="{46EB5028-64EF-4B7B-B51C-2AF1C7CAA8D5}" type="parTrans" cxnId="{6324547D-D53C-4045-8DB0-F4F9D120DD29}">
      <dgm:prSet/>
      <dgm:spPr/>
      <dgm:t>
        <a:bodyPr/>
        <a:lstStyle/>
        <a:p>
          <a:endParaRPr lang="en-CA"/>
        </a:p>
      </dgm:t>
    </dgm:pt>
    <dgm:pt modelId="{38ADFA3A-1439-4ECD-87BB-96183F8CB4DA}" type="sibTrans" cxnId="{6324547D-D53C-4045-8DB0-F4F9D120DD29}">
      <dgm:prSet/>
      <dgm:spPr/>
      <dgm:t>
        <a:bodyPr/>
        <a:lstStyle/>
        <a:p>
          <a:endParaRPr lang="en-CA"/>
        </a:p>
      </dgm:t>
    </dgm:pt>
    <dgm:pt modelId="{864DDF0F-6D00-42C6-AD75-738AA6037D6D}">
      <dgm:prSet phldrT="[Text]"/>
      <dgm:spPr/>
      <dgm:t>
        <a:bodyPr/>
        <a:lstStyle/>
        <a:p>
          <a:r>
            <a:rPr lang="en-CA" dirty="0"/>
            <a:t>Retinal detachment</a:t>
          </a:r>
        </a:p>
      </dgm:t>
    </dgm:pt>
    <dgm:pt modelId="{EC6D08DC-3C12-4265-A929-A00C9918AA84}" type="parTrans" cxnId="{D9B23877-2022-447E-B7E2-B6056737DCFB}">
      <dgm:prSet/>
      <dgm:spPr/>
    </dgm:pt>
    <dgm:pt modelId="{682FA947-8362-4936-92B8-2B86F6F8A964}" type="sibTrans" cxnId="{D9B23877-2022-447E-B7E2-B6056737DCFB}">
      <dgm:prSet/>
      <dgm:spPr/>
    </dgm:pt>
    <dgm:pt modelId="{0FF27B1E-04C4-485A-AC81-114746163D6F}">
      <dgm:prSet phldrT="[Text]"/>
      <dgm:spPr/>
      <dgm:t>
        <a:bodyPr/>
        <a:lstStyle/>
        <a:p>
          <a:r>
            <a:rPr lang="en-CA" dirty="0"/>
            <a:t>Retinal hemorrhage</a:t>
          </a:r>
        </a:p>
      </dgm:t>
    </dgm:pt>
    <dgm:pt modelId="{F54C5884-71C3-44BF-B6C9-77E86001E4C5}" type="parTrans" cxnId="{26491A20-1FF3-447F-B89D-C389E721E1DE}">
      <dgm:prSet/>
      <dgm:spPr/>
    </dgm:pt>
    <dgm:pt modelId="{75FDDED0-418C-4036-8F32-000017360099}" type="sibTrans" cxnId="{26491A20-1FF3-447F-B89D-C389E721E1DE}">
      <dgm:prSet/>
      <dgm:spPr/>
    </dgm:pt>
    <dgm:pt modelId="{CF31D40E-A7B6-40BF-8BD1-CE3ACD8587DE}">
      <dgm:prSet phldrT="[Text]"/>
      <dgm:spPr/>
      <dgm:t>
        <a:bodyPr/>
        <a:lstStyle/>
        <a:p>
          <a:r>
            <a:rPr lang="en-CA" dirty="0"/>
            <a:t>Retinal vein occlusion</a:t>
          </a:r>
        </a:p>
      </dgm:t>
    </dgm:pt>
    <dgm:pt modelId="{B563046A-34BC-448C-84B3-F59C2ADB067B}" type="parTrans" cxnId="{211EEB6C-169F-433C-ADBF-0977F8804F17}">
      <dgm:prSet/>
      <dgm:spPr/>
    </dgm:pt>
    <dgm:pt modelId="{70A99EE5-C993-4DA8-847E-9CC4CCFC102A}" type="sibTrans" cxnId="{211EEB6C-169F-433C-ADBF-0977F8804F17}">
      <dgm:prSet/>
      <dgm:spPr/>
    </dgm:pt>
    <dgm:pt modelId="{31D2D1B1-6FB8-47F5-B2D3-954C8F6BF854}">
      <dgm:prSet phldrT="[Text]"/>
      <dgm:spPr/>
      <dgm:t>
        <a:bodyPr/>
        <a:lstStyle/>
        <a:p>
          <a:r>
            <a:rPr lang="en-CA" dirty="0"/>
            <a:t>Optic neuritis!!</a:t>
          </a:r>
        </a:p>
      </dgm:t>
    </dgm:pt>
    <dgm:pt modelId="{42E450FE-7A11-4839-AE9D-D0E06FE572AE}" type="parTrans" cxnId="{18F3C15E-5C66-4524-8DEC-2DD1B11C9484}">
      <dgm:prSet/>
      <dgm:spPr/>
    </dgm:pt>
    <dgm:pt modelId="{C5143680-1239-45BF-893E-E26F53DE9B38}" type="sibTrans" cxnId="{18F3C15E-5C66-4524-8DEC-2DD1B11C9484}">
      <dgm:prSet/>
      <dgm:spPr/>
    </dgm:pt>
    <dgm:pt modelId="{21E1FAA3-822B-40AB-8A63-CF3D7CE3F853}" type="pres">
      <dgm:prSet presAssocID="{EA8955F3-F79A-4B02-A022-B6690AC447A2}" presName="linearFlow" presStyleCnt="0">
        <dgm:presLayoutVars>
          <dgm:dir/>
          <dgm:animLvl val="lvl"/>
          <dgm:resizeHandles/>
        </dgm:presLayoutVars>
      </dgm:prSet>
      <dgm:spPr/>
    </dgm:pt>
    <dgm:pt modelId="{6CC6203C-DE5A-4439-9AD0-9729AD72185B}" type="pres">
      <dgm:prSet presAssocID="{545C22DC-3A55-4C8B-879F-9BBE112D106A}" presName="compositeNode" presStyleCnt="0">
        <dgm:presLayoutVars>
          <dgm:bulletEnabled val="1"/>
        </dgm:presLayoutVars>
      </dgm:prSet>
      <dgm:spPr/>
    </dgm:pt>
    <dgm:pt modelId="{33CB7C6F-ED4A-4018-9D65-BCA2159E2BE5}" type="pres">
      <dgm:prSet presAssocID="{545C22DC-3A55-4C8B-879F-9BBE112D106A}"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D4EAAED9-F053-4B64-A9C5-960BA425D474}" type="pres">
      <dgm:prSet presAssocID="{545C22DC-3A55-4C8B-879F-9BBE112D106A}" presName="childNode" presStyleLbl="node1" presStyleIdx="0" presStyleCnt="2">
        <dgm:presLayoutVars>
          <dgm:bulletEnabled val="1"/>
        </dgm:presLayoutVars>
      </dgm:prSet>
      <dgm:spPr/>
    </dgm:pt>
    <dgm:pt modelId="{C17804C7-6771-4A30-9A96-BAB4A4DE14FA}" type="pres">
      <dgm:prSet presAssocID="{545C22DC-3A55-4C8B-879F-9BBE112D106A}" presName="parentNode" presStyleLbl="revTx" presStyleIdx="0" presStyleCnt="2">
        <dgm:presLayoutVars>
          <dgm:chMax val="0"/>
          <dgm:bulletEnabled val="1"/>
        </dgm:presLayoutVars>
      </dgm:prSet>
      <dgm:spPr/>
    </dgm:pt>
    <dgm:pt modelId="{71452402-6A72-4D47-8982-BE82F1F235D4}" type="pres">
      <dgm:prSet presAssocID="{13F040DD-EBF7-4CB9-B795-8FD2B77263A4}" presName="sibTrans" presStyleCnt="0"/>
      <dgm:spPr/>
    </dgm:pt>
    <dgm:pt modelId="{EE31A407-DB38-40BF-AE7A-74343BA2E3A9}" type="pres">
      <dgm:prSet presAssocID="{30736981-2BB4-42A9-A482-2702E2A81ACE}" presName="compositeNode" presStyleCnt="0">
        <dgm:presLayoutVars>
          <dgm:bulletEnabled val="1"/>
        </dgm:presLayoutVars>
      </dgm:prSet>
      <dgm:spPr/>
    </dgm:pt>
    <dgm:pt modelId="{1B5EAA89-9931-4EA1-BE38-C662874D3062}" type="pres">
      <dgm:prSet presAssocID="{30736981-2BB4-42A9-A482-2702E2A81ACE}" presName="image" presStyleLbl="fgImgPlace1" presStyleIdx="1" presStyleCnt="2"/>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000" r="-1000"/>
          </a:stretch>
        </a:blipFill>
      </dgm:spPr>
    </dgm:pt>
    <dgm:pt modelId="{84C0DB5A-B4C1-4E41-9B2C-D3F8034D2369}" type="pres">
      <dgm:prSet presAssocID="{30736981-2BB4-42A9-A482-2702E2A81ACE}" presName="childNode" presStyleLbl="node1" presStyleIdx="1" presStyleCnt="2">
        <dgm:presLayoutVars>
          <dgm:bulletEnabled val="1"/>
        </dgm:presLayoutVars>
      </dgm:prSet>
      <dgm:spPr/>
    </dgm:pt>
    <dgm:pt modelId="{AC493A52-3EEE-4521-B538-47254CE66255}" type="pres">
      <dgm:prSet presAssocID="{30736981-2BB4-42A9-A482-2702E2A81ACE}" presName="parentNode" presStyleLbl="revTx" presStyleIdx="1" presStyleCnt="2">
        <dgm:presLayoutVars>
          <dgm:chMax val="0"/>
          <dgm:bulletEnabled val="1"/>
        </dgm:presLayoutVars>
      </dgm:prSet>
      <dgm:spPr/>
    </dgm:pt>
  </dgm:ptLst>
  <dgm:cxnLst>
    <dgm:cxn modelId="{059A1608-9B39-4C0A-AC6D-FC7AEEF8AEFF}" type="presOf" srcId="{128CB5F5-324A-4320-BE29-C28C8BEA9B2D}" destId="{84C0DB5A-B4C1-4E41-9B2C-D3F8034D2369}" srcOrd="0" destOrd="0" presId="urn:microsoft.com/office/officeart/2005/8/layout/hList2"/>
    <dgm:cxn modelId="{3478E112-688D-4A5B-9E18-D222CC85CE52}" type="presOf" srcId="{31D2D1B1-6FB8-47F5-B2D3-954C8F6BF854}" destId="{D4EAAED9-F053-4B64-A9C5-960BA425D474}" srcOrd="0" destOrd="4" presId="urn:microsoft.com/office/officeart/2005/8/layout/hList2"/>
    <dgm:cxn modelId="{26491A20-1FF3-447F-B89D-C389E721E1DE}" srcId="{30736981-2BB4-42A9-A482-2702E2A81ACE}" destId="{0FF27B1E-04C4-485A-AC81-114746163D6F}" srcOrd="2" destOrd="0" parTransId="{F54C5884-71C3-44BF-B6C9-77E86001E4C5}" sibTransId="{75FDDED0-418C-4036-8F32-000017360099}"/>
    <dgm:cxn modelId="{5B51D025-C5CD-4E8D-88A2-138CAE4CF24F}" type="presOf" srcId="{EA8955F3-F79A-4B02-A022-B6690AC447A2}" destId="{21E1FAA3-822B-40AB-8A63-CF3D7CE3F853}" srcOrd="0" destOrd="0" presId="urn:microsoft.com/office/officeart/2005/8/layout/hList2"/>
    <dgm:cxn modelId="{339EFD2A-5C4A-4815-A0BA-63FF250DFF7D}" type="presOf" srcId="{7D8538BF-F5F4-4EB3-A775-4EDDCA0DFDDD}" destId="{D4EAAED9-F053-4B64-A9C5-960BA425D474}" srcOrd="0" destOrd="5" presId="urn:microsoft.com/office/officeart/2005/8/layout/hList2"/>
    <dgm:cxn modelId="{3609DA33-ADDC-4578-95B6-411ADD1328DC}" type="presOf" srcId="{0DD16BCB-3F3F-4D90-99B7-45758B199A21}" destId="{D4EAAED9-F053-4B64-A9C5-960BA425D474}" srcOrd="0" destOrd="2" presId="urn:microsoft.com/office/officeart/2005/8/layout/hList2"/>
    <dgm:cxn modelId="{13585C39-BC61-45A4-A455-C58B6588CCB6}" srcId="{545C22DC-3A55-4C8B-879F-9BBE112D106A}" destId="{28EE2657-05DB-4F59-B2AA-1151EDA461BC}" srcOrd="0" destOrd="0" parTransId="{A3AAD7F7-02FC-4C76-B28A-354E3562597B}" sibTransId="{2FBD2BD5-8B8E-4F42-8136-34AC7F5137C5}"/>
    <dgm:cxn modelId="{C791E43A-4FC7-4B6C-9DF5-C87A620FCBA1}" type="presOf" srcId="{545C22DC-3A55-4C8B-879F-9BBE112D106A}" destId="{C17804C7-6771-4A30-9A96-BAB4A4DE14FA}" srcOrd="0" destOrd="0" presId="urn:microsoft.com/office/officeart/2005/8/layout/hList2"/>
    <dgm:cxn modelId="{18F3C15E-5C66-4524-8DEC-2DD1B11C9484}" srcId="{545C22DC-3A55-4C8B-879F-9BBE112D106A}" destId="{31D2D1B1-6FB8-47F5-B2D3-954C8F6BF854}" srcOrd="4" destOrd="0" parTransId="{42E450FE-7A11-4839-AE9D-D0E06FE572AE}" sibTransId="{C5143680-1239-45BF-893E-E26F53DE9B38}"/>
    <dgm:cxn modelId="{3D84F65E-B44F-44BC-A6FF-32B05D4D332D}" srcId="{EA8955F3-F79A-4B02-A022-B6690AC447A2}" destId="{545C22DC-3A55-4C8B-879F-9BBE112D106A}" srcOrd="0" destOrd="0" parTransId="{E5BFFBE9-4327-4373-9C64-F5E07096EEB4}" sibTransId="{13F040DD-EBF7-4CB9-B795-8FD2B77263A4}"/>
    <dgm:cxn modelId="{3B554645-FDF8-4180-9ABE-F1A11405A293}" srcId="{EA8955F3-F79A-4B02-A022-B6690AC447A2}" destId="{30736981-2BB4-42A9-A482-2702E2A81ACE}" srcOrd="1" destOrd="0" parTransId="{D0CF111F-A450-43E5-B4A2-5FBC47F26BF0}" sibTransId="{2AA2D56B-1656-4DB8-8331-45B7E5E61F49}"/>
    <dgm:cxn modelId="{70780446-B870-45C2-B168-3CF8DF80A982}" srcId="{545C22DC-3A55-4C8B-879F-9BBE112D106A}" destId="{18AEB722-B6EB-417F-A9EC-90B19478F70B}" srcOrd="1" destOrd="0" parTransId="{AE315657-78F2-4BD2-B9E7-CA59D60D74FE}" sibTransId="{E7D26251-19F5-458A-8BFA-7A3B99D97803}"/>
    <dgm:cxn modelId="{211EEB6C-169F-433C-ADBF-0977F8804F17}" srcId="{30736981-2BB4-42A9-A482-2702E2A81ACE}" destId="{CF31D40E-A7B6-40BF-8BD1-CE3ACD8587DE}" srcOrd="4" destOrd="0" parTransId="{B563046A-34BC-448C-84B3-F59C2ADB067B}" sibTransId="{70A99EE5-C993-4DA8-847E-9CC4CCFC102A}"/>
    <dgm:cxn modelId="{CA59E954-D84F-46EB-8184-99696E78FBC2}" srcId="{545C22DC-3A55-4C8B-879F-9BBE112D106A}" destId="{9227CD3F-9D52-41D2-AF4E-CD7F039EF6CB}" srcOrd="6" destOrd="0" parTransId="{AB16C5C3-2D78-4A9C-92FA-E7EDBDCE3D00}" sibTransId="{54EF1517-57EF-439A-9D65-D2A91CDC5C52}"/>
    <dgm:cxn modelId="{D9B23877-2022-447E-B7E2-B6056737DCFB}" srcId="{30736981-2BB4-42A9-A482-2702E2A81ACE}" destId="{864DDF0F-6D00-42C6-AD75-738AA6037D6D}" srcOrd="1" destOrd="0" parTransId="{EC6D08DC-3C12-4265-A929-A00C9918AA84}" sibTransId="{682FA947-8362-4936-92B8-2B86F6F8A964}"/>
    <dgm:cxn modelId="{6324547D-D53C-4045-8DB0-F4F9D120DD29}" srcId="{545C22DC-3A55-4C8B-879F-9BBE112D106A}" destId="{7D8538BF-F5F4-4EB3-A775-4EDDCA0DFDDD}" srcOrd="5" destOrd="0" parTransId="{46EB5028-64EF-4B7B-B51C-2AF1C7CAA8D5}" sibTransId="{38ADFA3A-1439-4ECD-87BB-96183F8CB4DA}"/>
    <dgm:cxn modelId="{95299F88-BD52-4299-91ED-DFFFA827E2B4}" type="presOf" srcId="{F159B406-6DB1-494E-8B6D-DAD670AB244C}" destId="{84C0DB5A-B4C1-4E41-9B2C-D3F8034D2369}" srcOrd="0" destOrd="3" presId="urn:microsoft.com/office/officeart/2005/8/layout/hList2"/>
    <dgm:cxn modelId="{EE53B18C-C8FB-4E58-B5A4-0742FDA19F3E}" type="presOf" srcId="{30736981-2BB4-42A9-A482-2702E2A81ACE}" destId="{AC493A52-3EEE-4521-B538-47254CE66255}" srcOrd="0" destOrd="0" presId="urn:microsoft.com/office/officeart/2005/8/layout/hList2"/>
    <dgm:cxn modelId="{832C8991-380A-43A4-A2DF-F440F5703A7A}" srcId="{545C22DC-3A55-4C8B-879F-9BBE112D106A}" destId="{0DD16BCB-3F3F-4D90-99B7-45758B199A21}" srcOrd="2" destOrd="0" parTransId="{0F4C096E-923A-49E2-8FC5-0B39AED8710F}" sibTransId="{9897316D-3F66-459D-8D91-813DD7F8A53B}"/>
    <dgm:cxn modelId="{9135D19D-F6AF-4207-8F94-FB9D0730E87D}" type="presOf" srcId="{9A999A1F-C914-4597-B61F-0A1B12EBF4E7}" destId="{D4EAAED9-F053-4B64-A9C5-960BA425D474}" srcOrd="0" destOrd="3" presId="urn:microsoft.com/office/officeart/2005/8/layout/hList2"/>
    <dgm:cxn modelId="{BD5C6FA5-A2B0-4173-9025-EBB5A39A3302}" type="presOf" srcId="{18AEB722-B6EB-417F-A9EC-90B19478F70B}" destId="{D4EAAED9-F053-4B64-A9C5-960BA425D474}" srcOrd="0" destOrd="1" presId="urn:microsoft.com/office/officeart/2005/8/layout/hList2"/>
    <dgm:cxn modelId="{117054B2-B8BD-495F-80C0-231CB47822CF}" type="presOf" srcId="{0FF27B1E-04C4-485A-AC81-114746163D6F}" destId="{84C0DB5A-B4C1-4E41-9B2C-D3F8034D2369}" srcOrd="0" destOrd="2" presId="urn:microsoft.com/office/officeart/2005/8/layout/hList2"/>
    <dgm:cxn modelId="{93560FC4-9D9D-4545-A578-B18510F4CDFE}" type="presOf" srcId="{864DDF0F-6D00-42C6-AD75-738AA6037D6D}" destId="{84C0DB5A-B4C1-4E41-9B2C-D3F8034D2369}" srcOrd="0" destOrd="1" presId="urn:microsoft.com/office/officeart/2005/8/layout/hList2"/>
    <dgm:cxn modelId="{B5B359CA-FFB7-49FE-BA2F-B4B693D07B17}" type="presOf" srcId="{9227CD3F-9D52-41D2-AF4E-CD7F039EF6CB}" destId="{D4EAAED9-F053-4B64-A9C5-960BA425D474}" srcOrd="0" destOrd="6" presId="urn:microsoft.com/office/officeart/2005/8/layout/hList2"/>
    <dgm:cxn modelId="{845B95D8-4F58-4E98-88F0-2C19FB96D4AE}" srcId="{30736981-2BB4-42A9-A482-2702E2A81ACE}" destId="{128CB5F5-324A-4320-BE29-C28C8BEA9B2D}" srcOrd="0" destOrd="0" parTransId="{2D587FDA-112B-4777-A4ED-95981547FC75}" sibTransId="{DD4D68DA-9D1B-4262-B304-6FABD3D015CB}"/>
    <dgm:cxn modelId="{ADABB7EA-195A-4C0F-A68C-713D702B6C16}" srcId="{30736981-2BB4-42A9-A482-2702E2A81ACE}" destId="{F159B406-6DB1-494E-8B6D-DAD670AB244C}" srcOrd="3" destOrd="0" parTransId="{58AB0574-4821-4FB2-B329-BD7F02ED161A}" sibTransId="{C19C0B7A-07C7-4713-A050-652F738A88AE}"/>
    <dgm:cxn modelId="{7910E1EF-0F2D-43BB-ACDC-C51F8886A510}" type="presOf" srcId="{28EE2657-05DB-4F59-B2AA-1151EDA461BC}" destId="{D4EAAED9-F053-4B64-A9C5-960BA425D474}" srcOrd="0" destOrd="0" presId="urn:microsoft.com/office/officeart/2005/8/layout/hList2"/>
    <dgm:cxn modelId="{E7549BF3-D15A-4990-9E6E-35BFBF527939}" type="presOf" srcId="{CF31D40E-A7B6-40BF-8BD1-CE3ACD8587DE}" destId="{84C0DB5A-B4C1-4E41-9B2C-D3F8034D2369}" srcOrd="0" destOrd="4" presId="urn:microsoft.com/office/officeart/2005/8/layout/hList2"/>
    <dgm:cxn modelId="{F25ECFF3-CE80-4FB7-A2FC-A31155545E39}" srcId="{545C22DC-3A55-4C8B-879F-9BBE112D106A}" destId="{9A999A1F-C914-4597-B61F-0A1B12EBF4E7}" srcOrd="3" destOrd="0" parTransId="{DBFBCC31-89AB-4958-8738-8242FC411E46}" sibTransId="{1268CAB9-51EE-487D-ADFF-EB71E3024688}"/>
    <dgm:cxn modelId="{D9236A43-EDA8-4BBF-ABFB-C05C53F77B02}" type="presParOf" srcId="{21E1FAA3-822B-40AB-8A63-CF3D7CE3F853}" destId="{6CC6203C-DE5A-4439-9AD0-9729AD72185B}" srcOrd="0" destOrd="0" presId="urn:microsoft.com/office/officeart/2005/8/layout/hList2"/>
    <dgm:cxn modelId="{34A4C037-40C4-49E2-9549-2C511964FCED}" type="presParOf" srcId="{6CC6203C-DE5A-4439-9AD0-9729AD72185B}" destId="{33CB7C6F-ED4A-4018-9D65-BCA2159E2BE5}" srcOrd="0" destOrd="0" presId="urn:microsoft.com/office/officeart/2005/8/layout/hList2"/>
    <dgm:cxn modelId="{D71AD04C-2599-492C-8806-F6161CC713DF}" type="presParOf" srcId="{6CC6203C-DE5A-4439-9AD0-9729AD72185B}" destId="{D4EAAED9-F053-4B64-A9C5-960BA425D474}" srcOrd="1" destOrd="0" presId="urn:microsoft.com/office/officeart/2005/8/layout/hList2"/>
    <dgm:cxn modelId="{989C08F1-EB49-4354-AF6B-8E1B6C889DF5}" type="presParOf" srcId="{6CC6203C-DE5A-4439-9AD0-9729AD72185B}" destId="{C17804C7-6771-4A30-9A96-BAB4A4DE14FA}" srcOrd="2" destOrd="0" presId="urn:microsoft.com/office/officeart/2005/8/layout/hList2"/>
    <dgm:cxn modelId="{B84A7C59-1258-4B68-8792-7F7B9552CE20}" type="presParOf" srcId="{21E1FAA3-822B-40AB-8A63-CF3D7CE3F853}" destId="{71452402-6A72-4D47-8982-BE82F1F235D4}" srcOrd="1" destOrd="0" presId="urn:microsoft.com/office/officeart/2005/8/layout/hList2"/>
    <dgm:cxn modelId="{5C251C6F-8A8A-429F-9E72-40FDDF27CCAA}" type="presParOf" srcId="{21E1FAA3-822B-40AB-8A63-CF3D7CE3F853}" destId="{EE31A407-DB38-40BF-AE7A-74343BA2E3A9}" srcOrd="2" destOrd="0" presId="urn:microsoft.com/office/officeart/2005/8/layout/hList2"/>
    <dgm:cxn modelId="{471F8573-620F-401A-8C78-F2290D7332D1}" type="presParOf" srcId="{EE31A407-DB38-40BF-AE7A-74343BA2E3A9}" destId="{1B5EAA89-9931-4EA1-BE38-C662874D3062}" srcOrd="0" destOrd="0" presId="urn:microsoft.com/office/officeart/2005/8/layout/hList2"/>
    <dgm:cxn modelId="{734ABFBC-FB39-48B9-BA63-293349F99E64}" type="presParOf" srcId="{EE31A407-DB38-40BF-AE7A-74343BA2E3A9}" destId="{84C0DB5A-B4C1-4E41-9B2C-D3F8034D2369}" srcOrd="1" destOrd="0" presId="urn:microsoft.com/office/officeart/2005/8/layout/hList2"/>
    <dgm:cxn modelId="{A7611911-4E11-45F0-A8DC-841769F740AD}" type="presParOf" srcId="{EE31A407-DB38-40BF-AE7A-74343BA2E3A9}" destId="{AC493A52-3EEE-4521-B538-47254CE6625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5FC34D3A-C8D4-483C-8695-507470E74D50}">
      <dgm:prSet/>
      <dgm:spPr/>
      <dgm:t>
        <a:bodyPr/>
        <a:lstStyle/>
        <a:p>
          <a:r>
            <a:rPr lang="en-US" dirty="0"/>
            <a:t>2017</a:t>
          </a:r>
        </a:p>
      </dgm:t>
    </dgm:pt>
    <dgm:pt modelId="{9978A89C-C2F1-4241-807C-13619E6D6376}" type="parTrans" cxnId="{277179CE-E2F5-4733-8D23-9E37CACB7B9E}">
      <dgm:prSet/>
      <dgm:spPr/>
      <dgm:t>
        <a:bodyPr/>
        <a:lstStyle/>
        <a:p>
          <a:endParaRPr lang="en-US"/>
        </a:p>
      </dgm:t>
    </dgm:pt>
    <dgm:pt modelId="{1DECF9F5-40C0-4379-BCCE-7BCAAD54807B}" type="sibTrans" cxnId="{277179CE-E2F5-4733-8D23-9E37CACB7B9E}">
      <dgm:prSet/>
      <dgm:spPr/>
      <dgm:t>
        <a:bodyPr/>
        <a:lstStyle/>
        <a:p>
          <a:endParaRPr lang="en-US"/>
        </a:p>
      </dgm:t>
    </dgm:pt>
    <dgm:pt modelId="{C057D6ED-8F49-42DC-B8A7-C07F68F0F734}">
      <dgm:prSet/>
      <dgm:spPr/>
      <dgm:t>
        <a:bodyPr/>
        <a:lstStyle/>
        <a:p>
          <a:r>
            <a:rPr lang="en-US" dirty="0"/>
            <a:t>Lorem ipsum dolor sit amet</a:t>
          </a:r>
        </a:p>
      </dgm:t>
    </dgm:pt>
    <dgm:pt modelId="{131D11D9-3030-4E3B-8F84-0108E6497B2A}" type="parTrans" cxnId="{FB0FA082-3950-4822-951F-05A1A9548F18}">
      <dgm:prSet/>
      <dgm:spPr/>
      <dgm:t>
        <a:bodyPr/>
        <a:lstStyle/>
        <a:p>
          <a:endParaRPr lang="en-US"/>
        </a:p>
      </dgm:t>
    </dgm:pt>
    <dgm:pt modelId="{6E885013-4246-43E1-A818-2251A99C8FD2}" type="sibTrans" cxnId="{FB0FA082-3950-4822-951F-05A1A9548F18}">
      <dgm:prSet/>
      <dgm:spPr/>
      <dgm:t>
        <a:bodyPr/>
        <a:lstStyle/>
        <a:p>
          <a:endParaRPr lang="en-US"/>
        </a:p>
      </dgm:t>
    </dgm:pt>
    <dgm:pt modelId="{9845D52A-E054-4EB0-A5A3-32AE7DC6D645}">
      <dgm:prSet/>
      <dgm:spPr/>
      <dgm:t>
        <a:bodyPr/>
        <a:lstStyle/>
        <a:p>
          <a:r>
            <a:rPr lang="en-US" dirty="0"/>
            <a:t>2018</a:t>
          </a:r>
        </a:p>
      </dgm:t>
    </dgm:pt>
    <dgm:pt modelId="{952EE001-86C3-4022-96EE-ABDB540B8A78}" type="parTrans" cxnId="{B04C6215-C46D-4282-963F-02A26E25C8AB}">
      <dgm:prSet/>
      <dgm:spPr/>
      <dgm:t>
        <a:bodyPr/>
        <a:lstStyle/>
        <a:p>
          <a:endParaRPr lang="en-US"/>
        </a:p>
      </dgm:t>
    </dgm:pt>
    <dgm:pt modelId="{796364FD-7651-493A-AEE5-8DD45DF8EEAC}" type="sibTrans" cxnId="{B04C6215-C46D-4282-963F-02A26E25C8AB}">
      <dgm:prSet/>
      <dgm:spPr/>
      <dgm:t>
        <a:bodyPr/>
        <a:lstStyle/>
        <a:p>
          <a:endParaRPr lang="en-US"/>
        </a:p>
      </dgm:t>
    </dgm:pt>
    <dgm:pt modelId="{566C4A8F-CE66-4FF5-AF11-6C385F74A275}">
      <dgm:prSet/>
      <dgm:spPr/>
      <dgm:t>
        <a:bodyPr/>
        <a:lstStyle/>
        <a:p>
          <a:r>
            <a:rPr lang="en-US" dirty="0"/>
            <a:t>Lorem ipsum dolor sit amet</a:t>
          </a:r>
        </a:p>
      </dgm:t>
    </dgm:pt>
    <dgm:pt modelId="{375C5A5E-5F04-4FE8-98F8-795867C18A18}" type="parTrans" cxnId="{66E8CE3C-459F-4648-B4D7-5039298A0E92}">
      <dgm:prSet/>
      <dgm:spPr/>
      <dgm:t>
        <a:bodyPr/>
        <a:lstStyle/>
        <a:p>
          <a:endParaRPr lang="en-US"/>
        </a:p>
      </dgm:t>
    </dgm:pt>
    <dgm:pt modelId="{E74B8A5E-78D9-4E5B-86E1-203DE271581F}" type="sibTrans" cxnId="{66E8CE3C-459F-4648-B4D7-5039298A0E92}">
      <dgm:prSet/>
      <dgm:spPr/>
      <dgm:t>
        <a:bodyPr/>
        <a:lstStyle/>
        <a:p>
          <a:endParaRPr lang="en-US"/>
        </a:p>
      </dgm:t>
    </dgm:pt>
    <dgm:pt modelId="{9AC77E87-FC4D-4F04-889B-73358514DC0D}">
      <dgm:prSet/>
      <dgm:spPr/>
      <dgm:t>
        <a:bodyPr/>
        <a:lstStyle/>
        <a:p>
          <a:r>
            <a:rPr lang="en-US" dirty="0"/>
            <a:t>2019</a:t>
          </a:r>
        </a:p>
      </dgm:t>
    </dgm:pt>
    <dgm:pt modelId="{B29F90F6-921F-42B9-A496-5D121F61821E}" type="parTrans" cxnId="{04774158-8FAB-47B4-A2EE-D3D3A7E958BE}">
      <dgm:prSet/>
      <dgm:spPr/>
      <dgm:t>
        <a:bodyPr/>
        <a:lstStyle/>
        <a:p>
          <a:endParaRPr lang="en-US"/>
        </a:p>
      </dgm:t>
    </dgm:pt>
    <dgm:pt modelId="{3A77AB9A-DF29-465E-A0A5-D4FA3D0C537F}" type="sibTrans" cxnId="{04774158-8FAB-47B4-A2EE-D3D3A7E958BE}">
      <dgm:prSet/>
      <dgm:spPr/>
      <dgm:t>
        <a:bodyPr/>
        <a:lstStyle/>
        <a:p>
          <a:endParaRPr lang="en-US"/>
        </a:p>
      </dgm:t>
    </dgm:pt>
    <dgm:pt modelId="{C2F0E5C9-2943-4A9B-872F-ECF6B159E9F4}">
      <dgm:prSet/>
      <dgm:spPr/>
      <dgm:t>
        <a:bodyPr/>
        <a:lstStyle/>
        <a:p>
          <a:r>
            <a:rPr lang="en-US" dirty="0"/>
            <a:t>Lorem ipsum dolor sit amet</a:t>
          </a:r>
        </a:p>
      </dgm:t>
    </dgm:pt>
    <dgm:pt modelId="{8FBB852D-32B7-4273-9DE3-951F1CFE69EC}" type="parTrans" cxnId="{F7608388-5A1F-4FE9-96E5-520EA7B1F725}">
      <dgm:prSet/>
      <dgm:spPr/>
      <dgm:t>
        <a:bodyPr/>
        <a:lstStyle/>
        <a:p>
          <a:endParaRPr lang="en-US"/>
        </a:p>
      </dgm:t>
    </dgm:pt>
    <dgm:pt modelId="{1A62CB6F-38D7-44F2-AFAB-0C4382E3DA24}" type="sibTrans" cxnId="{F7608388-5A1F-4FE9-96E5-520EA7B1F725}">
      <dgm:prSet/>
      <dgm:spPr/>
      <dgm:t>
        <a:bodyPr/>
        <a:lstStyle/>
        <a:p>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769CE8F7-0E21-46E4-8D2D-63A034E4D32A}" type="pres">
      <dgm:prSet presAssocID="{5FC34D3A-C8D4-483C-8695-507470E74D50}" presName="composite" presStyleCnt="0"/>
      <dgm:spPr/>
    </dgm:pt>
    <dgm:pt modelId="{FC51A82C-7C01-41E7-95A1-E0F165353360}" type="pres">
      <dgm:prSet presAssocID="{5FC34D3A-C8D4-483C-8695-507470E74D50}" presName="Parent1" presStyleLbl="alignNode1" presStyleIdx="0" presStyleCnt="3">
        <dgm:presLayoutVars>
          <dgm:chMax val="1"/>
          <dgm:chPref val="1"/>
          <dgm:bulletEnabled val="1"/>
        </dgm:presLayoutVars>
      </dgm:prSet>
      <dgm:spPr/>
    </dgm:pt>
    <dgm:pt modelId="{03E7967D-6C10-4379-9B37-4F5A8CF4EED8}" type="pres">
      <dgm:prSet presAssocID="{5FC34D3A-C8D4-483C-8695-507470E74D50}" presName="Childtext1" presStyleLbl="revTx" presStyleIdx="0" presStyleCnt="3">
        <dgm:presLayoutVars>
          <dgm:chMax val="0"/>
          <dgm:chPref val="0"/>
          <dgm:bulletEnabled/>
        </dgm:presLayoutVars>
      </dgm:prSet>
      <dgm:spPr/>
    </dgm:pt>
    <dgm:pt modelId="{52CF010F-1351-4148-8701-92F5768EC7DC}" type="pres">
      <dgm:prSet presAssocID="{5FC34D3A-C8D4-483C-8695-507470E74D50}"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2C4F6DC-B23C-4A1D-86BA-D1DEB98692E9}" type="pres">
      <dgm:prSet presAssocID="{5FC34D3A-C8D4-483C-8695-507470E74D50}" presName="ConnectLineEnd" presStyleLbl="node1" presStyleIdx="0" presStyleCnt="3"/>
      <dgm:spPr/>
    </dgm:pt>
    <dgm:pt modelId="{151E949D-E2E2-482F-BBE3-8BC267057E7B}" type="pres">
      <dgm:prSet presAssocID="{5FC34D3A-C8D4-483C-8695-507470E74D50}" presName="EmptyPane" presStyleCnt="0"/>
      <dgm:spPr/>
    </dgm:pt>
    <dgm:pt modelId="{4FB3A766-643A-4ACA-8E5D-2C95FFB87076}" type="pres">
      <dgm:prSet presAssocID="{1DECF9F5-40C0-4379-BCCE-7BCAAD54807B}" presName="spaceBetweenRectangles" presStyleLbl="fgAcc1" presStyleIdx="0" presStyleCnt="2"/>
      <dgm:spPr/>
    </dgm:pt>
    <dgm:pt modelId="{4630FBA4-1F51-4A32-B0E4-88E47053D0D9}" type="pres">
      <dgm:prSet presAssocID="{9845D52A-E054-4EB0-A5A3-32AE7DC6D645}" presName="composite" presStyleCnt="0"/>
      <dgm:spPr/>
    </dgm:pt>
    <dgm:pt modelId="{D39499CF-3BA1-4BBD-960A-4434BA9F21A7}" type="pres">
      <dgm:prSet presAssocID="{9845D52A-E054-4EB0-A5A3-32AE7DC6D645}" presName="Parent1" presStyleLbl="alignNode1" presStyleIdx="1" presStyleCnt="3">
        <dgm:presLayoutVars>
          <dgm:chMax val="1"/>
          <dgm:chPref val="1"/>
          <dgm:bulletEnabled val="1"/>
        </dgm:presLayoutVars>
      </dgm:prSet>
      <dgm:spPr/>
    </dgm:pt>
    <dgm:pt modelId="{5E76ADAA-D3EE-462D-A737-9D3772B6C76F}" type="pres">
      <dgm:prSet presAssocID="{9845D52A-E054-4EB0-A5A3-32AE7DC6D645}" presName="Childtext1" presStyleLbl="revTx" presStyleIdx="1" presStyleCnt="3">
        <dgm:presLayoutVars>
          <dgm:chMax val="0"/>
          <dgm:chPref val="0"/>
          <dgm:bulletEnabled/>
        </dgm:presLayoutVars>
      </dgm:prSet>
      <dgm:spPr/>
    </dgm:pt>
    <dgm:pt modelId="{F514349A-AC82-402F-8DA0-95785071B5F0}" type="pres">
      <dgm:prSet presAssocID="{9845D52A-E054-4EB0-A5A3-32AE7DC6D64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BBACFDEF-20FB-406A-9641-2F4782D85F9F}" type="pres">
      <dgm:prSet presAssocID="{9845D52A-E054-4EB0-A5A3-32AE7DC6D645}" presName="ConnectLineEnd" presStyleLbl="node1" presStyleIdx="1" presStyleCnt="3"/>
      <dgm:spPr/>
    </dgm:pt>
    <dgm:pt modelId="{E12CB119-910F-4C38-9D07-4EF7748B1BD6}" type="pres">
      <dgm:prSet presAssocID="{9845D52A-E054-4EB0-A5A3-32AE7DC6D645}" presName="EmptyPane" presStyleCnt="0"/>
      <dgm:spPr/>
    </dgm:pt>
    <dgm:pt modelId="{6C1697D8-F9A2-4451-950E-C8D8168BBC75}" type="pres">
      <dgm:prSet presAssocID="{796364FD-7651-493A-AEE5-8DD45DF8EEAC}"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B04C6215-C46D-4282-963F-02A26E25C8AB}" srcId="{08F627ED-A304-4697-8C44-18E45D3D2B1A}" destId="{9845D52A-E054-4EB0-A5A3-32AE7DC6D645}" srcOrd="1" destOrd="0" parTransId="{952EE001-86C3-4022-96EE-ABDB540B8A78}" sibTransId="{796364FD-7651-493A-AEE5-8DD45DF8EEAC}"/>
    <dgm:cxn modelId="{66E8CE3C-459F-4648-B4D7-5039298A0E92}" srcId="{9845D52A-E054-4EB0-A5A3-32AE7DC6D645}" destId="{566C4A8F-CE66-4FF5-AF11-6C385F74A275}" srcOrd="0" destOrd="0" parTransId="{375C5A5E-5F04-4FE8-98F8-795867C18A18}" sibTransId="{E74B8A5E-78D9-4E5B-86E1-203DE271581F}"/>
    <dgm:cxn modelId="{DC951A47-D712-4DDF-BC45-034C400F587A}" type="presOf" srcId="{08F627ED-A304-4697-8C44-18E45D3D2B1A}" destId="{D6614DDC-66DE-4E26-A0E6-8B5D4F611437}" srcOrd="0" destOrd="0" presId="urn:microsoft.com/office/officeart/2016/7/layout/HexagonTimeline"/>
    <dgm:cxn modelId="{49EFF76F-887C-4DB3-847E-B88D6BC6A77B}" type="presOf" srcId="{C2F0E5C9-2943-4A9B-872F-ECF6B159E9F4}" destId="{2E1F219F-885D-437D-9D95-1C496EBAD119}" srcOrd="0" destOrd="0" presId="urn:microsoft.com/office/officeart/2016/7/layout/HexagonTimeline"/>
    <dgm:cxn modelId="{CB98D256-5AB4-4B9D-AD69-15CA4B5C1220}" type="presOf" srcId="{566C4A8F-CE66-4FF5-AF11-6C385F74A275}" destId="{5E76ADAA-D3EE-462D-A737-9D3772B6C76F}"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29E5675A-D36F-4E0E-B6B3-F7B5A3728BC3}" type="presOf" srcId="{C057D6ED-8F49-42DC-B8A7-C07F68F0F734}" destId="{03E7967D-6C10-4379-9B37-4F5A8CF4EED8}" srcOrd="0" destOrd="0" presId="urn:microsoft.com/office/officeart/2016/7/layout/HexagonTimeline"/>
    <dgm:cxn modelId="{FB0FA082-3950-4822-951F-05A1A9548F18}" srcId="{5FC34D3A-C8D4-483C-8695-507470E74D50}" destId="{C057D6ED-8F49-42DC-B8A7-C07F68F0F734}" srcOrd="0" destOrd="0" parTransId="{131D11D9-3030-4E3B-8F84-0108E6497B2A}" sibTransId="{6E885013-4246-43E1-A818-2251A99C8FD2}"/>
    <dgm:cxn modelId="{F7608388-5A1F-4FE9-96E5-520EA7B1F725}" srcId="{9AC77E87-FC4D-4F04-889B-73358514DC0D}" destId="{C2F0E5C9-2943-4A9B-872F-ECF6B159E9F4}" srcOrd="0" destOrd="0" parTransId="{8FBB852D-32B7-4273-9DE3-951F1CFE69EC}" sibTransId="{1A62CB6F-38D7-44F2-AFAB-0C4382E3DA24}"/>
    <dgm:cxn modelId="{07EFBDB0-8C3C-4140-851A-D6494FDB0B7A}" type="presOf" srcId="{9845D52A-E054-4EB0-A5A3-32AE7DC6D645}" destId="{D39499CF-3BA1-4BBD-960A-4434BA9F21A7}"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277179CE-E2F5-4733-8D23-9E37CACB7B9E}" srcId="{08F627ED-A304-4697-8C44-18E45D3D2B1A}" destId="{5FC34D3A-C8D4-483C-8695-507470E74D50}" srcOrd="0" destOrd="0" parTransId="{9978A89C-C2F1-4241-807C-13619E6D6376}" sibTransId="{1DECF9F5-40C0-4379-BCCE-7BCAAD54807B}"/>
    <dgm:cxn modelId="{A0697AD9-4F1C-44DF-9F0B-484ED62574F5}" type="presOf" srcId="{5FC34D3A-C8D4-483C-8695-507470E74D50}" destId="{FC51A82C-7C01-41E7-95A1-E0F165353360}" srcOrd="0" destOrd="0" presId="urn:microsoft.com/office/officeart/2016/7/layout/HexagonTimeline"/>
    <dgm:cxn modelId="{5B0C5A64-640A-44DE-9231-55D8B9A431B8}" type="presParOf" srcId="{D6614DDC-66DE-4E26-A0E6-8B5D4F611437}" destId="{769CE8F7-0E21-46E4-8D2D-63A034E4D32A}" srcOrd="0" destOrd="0" presId="urn:microsoft.com/office/officeart/2016/7/layout/HexagonTimeline"/>
    <dgm:cxn modelId="{C97A35EB-F4F5-44C0-B2D0-19AF31DC2223}" type="presParOf" srcId="{769CE8F7-0E21-46E4-8D2D-63A034E4D32A}" destId="{FC51A82C-7C01-41E7-95A1-E0F165353360}" srcOrd="0" destOrd="0" presId="urn:microsoft.com/office/officeart/2016/7/layout/HexagonTimeline"/>
    <dgm:cxn modelId="{1BEB00C5-1AFC-46FC-849A-D490784DB52E}" type="presParOf" srcId="{769CE8F7-0E21-46E4-8D2D-63A034E4D32A}" destId="{03E7967D-6C10-4379-9B37-4F5A8CF4EED8}" srcOrd="1" destOrd="0" presId="urn:microsoft.com/office/officeart/2016/7/layout/HexagonTimeline"/>
    <dgm:cxn modelId="{498AAC8F-D211-4064-80B2-75359BE901E4}" type="presParOf" srcId="{769CE8F7-0E21-46E4-8D2D-63A034E4D32A}" destId="{52CF010F-1351-4148-8701-92F5768EC7DC}" srcOrd="2" destOrd="0" presId="urn:microsoft.com/office/officeart/2016/7/layout/HexagonTimeline"/>
    <dgm:cxn modelId="{F3FAB4D5-BB8E-491A-A343-49D331762E47}" type="presParOf" srcId="{769CE8F7-0E21-46E4-8D2D-63A034E4D32A}" destId="{62C4F6DC-B23C-4A1D-86BA-D1DEB98692E9}" srcOrd="3" destOrd="0" presId="urn:microsoft.com/office/officeart/2016/7/layout/HexagonTimeline"/>
    <dgm:cxn modelId="{2F93DD1C-5D61-4E63-ABD3-9D5E5D20D4D2}" type="presParOf" srcId="{769CE8F7-0E21-46E4-8D2D-63A034E4D32A}" destId="{151E949D-E2E2-482F-BBE3-8BC267057E7B}" srcOrd="4" destOrd="0" presId="urn:microsoft.com/office/officeart/2016/7/layout/HexagonTimeline"/>
    <dgm:cxn modelId="{7C0E3781-57A7-45F1-A9B7-AD7B29B66966}" type="presParOf" srcId="{D6614DDC-66DE-4E26-A0E6-8B5D4F611437}" destId="{4FB3A766-643A-4ACA-8E5D-2C95FFB87076}" srcOrd="1" destOrd="0" presId="urn:microsoft.com/office/officeart/2016/7/layout/HexagonTimeline"/>
    <dgm:cxn modelId="{434FF653-D75F-4952-8E75-D3AF3DA482CB}" type="presParOf" srcId="{D6614DDC-66DE-4E26-A0E6-8B5D4F611437}" destId="{4630FBA4-1F51-4A32-B0E4-88E47053D0D9}" srcOrd="2" destOrd="0" presId="urn:microsoft.com/office/officeart/2016/7/layout/HexagonTimeline"/>
    <dgm:cxn modelId="{255D0E88-A582-4AB9-85D4-3CCE25636858}" type="presParOf" srcId="{4630FBA4-1F51-4A32-B0E4-88E47053D0D9}" destId="{D39499CF-3BA1-4BBD-960A-4434BA9F21A7}" srcOrd="0" destOrd="0" presId="urn:microsoft.com/office/officeart/2016/7/layout/HexagonTimeline"/>
    <dgm:cxn modelId="{EB99A48A-7C1E-46F6-BDF1-CF76EFA8B1BE}" type="presParOf" srcId="{4630FBA4-1F51-4A32-B0E4-88E47053D0D9}" destId="{5E76ADAA-D3EE-462D-A737-9D3772B6C76F}" srcOrd="1" destOrd="0" presId="urn:microsoft.com/office/officeart/2016/7/layout/HexagonTimeline"/>
    <dgm:cxn modelId="{A5B350CB-1F08-407B-AB74-C0A9D5254180}" type="presParOf" srcId="{4630FBA4-1F51-4A32-B0E4-88E47053D0D9}" destId="{F514349A-AC82-402F-8DA0-95785071B5F0}" srcOrd="2" destOrd="0" presId="urn:microsoft.com/office/officeart/2016/7/layout/HexagonTimeline"/>
    <dgm:cxn modelId="{3AEF0478-205F-4564-A8F2-A009D04A4716}" type="presParOf" srcId="{4630FBA4-1F51-4A32-B0E4-88E47053D0D9}" destId="{BBACFDEF-20FB-406A-9641-2F4782D85F9F}" srcOrd="3" destOrd="0" presId="urn:microsoft.com/office/officeart/2016/7/layout/HexagonTimeline"/>
    <dgm:cxn modelId="{E91CE1AF-35AF-4453-8B3B-CCA366030481}" type="presParOf" srcId="{4630FBA4-1F51-4A32-B0E4-88E47053D0D9}" destId="{E12CB119-910F-4C38-9D07-4EF7748B1BD6}" srcOrd="4" destOrd="0" presId="urn:microsoft.com/office/officeart/2016/7/layout/HexagonTimeline"/>
    <dgm:cxn modelId="{830D18A3-5BD1-43DE-A8C7-D3AD84C79C41}" type="presParOf" srcId="{D6614DDC-66DE-4E26-A0E6-8B5D4F611437}" destId="{6C1697D8-F9A2-4451-950E-C8D8168BBC75}"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804C7-6771-4A30-9A96-BAB4A4DE14FA}">
      <dsp:nvSpPr>
        <dsp:cNvPr id="0" name=""/>
        <dsp:cNvSpPr/>
      </dsp:nvSpPr>
      <dsp:spPr>
        <a:xfrm rot="16200000">
          <a:off x="-1843786" y="3047045"/>
          <a:ext cx="4566248" cy="74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61255" bIns="0" numCol="1" spcCol="1270" anchor="t" anchorCtr="0">
          <a:noAutofit/>
        </a:bodyPr>
        <a:lstStyle/>
        <a:p>
          <a:pPr marL="0" lvl="0" indent="0" algn="r" defTabSz="2178050">
            <a:lnSpc>
              <a:spcPct val="90000"/>
            </a:lnSpc>
            <a:spcBef>
              <a:spcPct val="0"/>
            </a:spcBef>
            <a:spcAft>
              <a:spcPct val="35000"/>
            </a:spcAft>
            <a:buNone/>
          </a:pPr>
          <a:r>
            <a:rPr lang="en-CA" sz="4900" kern="1200" dirty="0"/>
            <a:t>With pain</a:t>
          </a:r>
        </a:p>
      </dsp:txBody>
      <dsp:txXfrm>
        <a:off x="-1843786" y="3047045"/>
        <a:ext cx="4566248" cy="749769"/>
      </dsp:txXfrm>
    </dsp:sp>
    <dsp:sp modelId="{D4EAAED9-F053-4B64-A9C5-960BA425D474}">
      <dsp:nvSpPr>
        <dsp:cNvPr id="0" name=""/>
        <dsp:cNvSpPr/>
      </dsp:nvSpPr>
      <dsp:spPr>
        <a:xfrm>
          <a:off x="814222" y="1138806"/>
          <a:ext cx="3734649" cy="45662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661255" rIns="248920" bIns="248920" numCol="1" spcCol="1270" anchor="t" anchorCtr="0">
          <a:noAutofit/>
        </a:bodyPr>
        <a:lstStyle/>
        <a:p>
          <a:pPr marL="228600" lvl="1" indent="-228600" algn="l" defTabSz="1200150">
            <a:lnSpc>
              <a:spcPct val="90000"/>
            </a:lnSpc>
            <a:spcBef>
              <a:spcPct val="0"/>
            </a:spcBef>
            <a:spcAft>
              <a:spcPct val="15000"/>
            </a:spcAft>
            <a:buChar char="•"/>
          </a:pPr>
          <a:r>
            <a:rPr lang="en-CA" sz="2700" kern="1200" dirty="0"/>
            <a:t>Closed angle glaucoma</a:t>
          </a:r>
        </a:p>
        <a:p>
          <a:pPr marL="228600" lvl="1" indent="-228600" algn="l" defTabSz="1200150">
            <a:lnSpc>
              <a:spcPct val="90000"/>
            </a:lnSpc>
            <a:spcBef>
              <a:spcPct val="0"/>
            </a:spcBef>
            <a:spcAft>
              <a:spcPct val="15000"/>
            </a:spcAft>
            <a:buChar char="•"/>
          </a:pPr>
          <a:r>
            <a:rPr lang="en-CA" sz="2700" kern="1200" dirty="0"/>
            <a:t>endophthalmitis</a:t>
          </a:r>
        </a:p>
        <a:p>
          <a:pPr marL="228600" lvl="1" indent="-228600" algn="l" defTabSz="1200150">
            <a:lnSpc>
              <a:spcPct val="90000"/>
            </a:lnSpc>
            <a:spcBef>
              <a:spcPct val="0"/>
            </a:spcBef>
            <a:spcAft>
              <a:spcPct val="15000"/>
            </a:spcAft>
            <a:buChar char="•"/>
          </a:pPr>
          <a:r>
            <a:rPr lang="en-CA" sz="2700" kern="1200" dirty="0"/>
            <a:t>Keratitis</a:t>
          </a:r>
        </a:p>
        <a:p>
          <a:pPr marL="228600" lvl="1" indent="-228600" algn="l" defTabSz="1200150">
            <a:lnSpc>
              <a:spcPct val="90000"/>
            </a:lnSpc>
            <a:spcBef>
              <a:spcPct val="0"/>
            </a:spcBef>
            <a:spcAft>
              <a:spcPct val="15000"/>
            </a:spcAft>
            <a:buChar char="•"/>
          </a:pPr>
          <a:r>
            <a:rPr lang="en-CA" sz="2700" kern="1200" dirty="0"/>
            <a:t>Uveitis</a:t>
          </a:r>
        </a:p>
        <a:p>
          <a:pPr marL="228600" lvl="1" indent="-228600" algn="l" defTabSz="1200150">
            <a:lnSpc>
              <a:spcPct val="90000"/>
            </a:lnSpc>
            <a:spcBef>
              <a:spcPct val="0"/>
            </a:spcBef>
            <a:spcAft>
              <a:spcPct val="15000"/>
            </a:spcAft>
            <a:buChar char="•"/>
          </a:pPr>
          <a:r>
            <a:rPr lang="en-CA" sz="2700" kern="1200" dirty="0"/>
            <a:t>Optic neuritis!!</a:t>
          </a:r>
        </a:p>
        <a:p>
          <a:pPr marL="228600" lvl="1" indent="-228600" algn="l" defTabSz="1200150">
            <a:lnSpc>
              <a:spcPct val="90000"/>
            </a:lnSpc>
            <a:spcBef>
              <a:spcPct val="0"/>
            </a:spcBef>
            <a:spcAft>
              <a:spcPct val="15000"/>
            </a:spcAft>
            <a:buChar char="•"/>
          </a:pPr>
          <a:endParaRPr lang="en-CA" sz="2700" kern="1200" dirty="0"/>
        </a:p>
        <a:p>
          <a:pPr marL="228600" lvl="1" indent="-228600" algn="l" defTabSz="1200150">
            <a:lnSpc>
              <a:spcPct val="90000"/>
            </a:lnSpc>
            <a:spcBef>
              <a:spcPct val="0"/>
            </a:spcBef>
            <a:spcAft>
              <a:spcPct val="15000"/>
            </a:spcAft>
            <a:buChar char="•"/>
          </a:pPr>
          <a:endParaRPr lang="en-CA" sz="2700" kern="1200" dirty="0"/>
        </a:p>
      </dsp:txBody>
      <dsp:txXfrm>
        <a:off x="814222" y="1138806"/>
        <a:ext cx="3734649" cy="4566248"/>
      </dsp:txXfrm>
    </dsp:sp>
    <dsp:sp modelId="{33CB7C6F-ED4A-4018-9D65-BCA2159E2BE5}">
      <dsp:nvSpPr>
        <dsp:cNvPr id="0" name=""/>
        <dsp:cNvSpPr/>
      </dsp:nvSpPr>
      <dsp:spPr>
        <a:xfrm>
          <a:off x="64453" y="149110"/>
          <a:ext cx="1499539" cy="1499539"/>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493A52-3EEE-4521-B538-47254CE66255}">
      <dsp:nvSpPr>
        <dsp:cNvPr id="0" name=""/>
        <dsp:cNvSpPr/>
      </dsp:nvSpPr>
      <dsp:spPr>
        <a:xfrm rot="16200000">
          <a:off x="3601288" y="3047045"/>
          <a:ext cx="4566248" cy="74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61255" bIns="0" numCol="1" spcCol="1270" anchor="t" anchorCtr="0">
          <a:noAutofit/>
        </a:bodyPr>
        <a:lstStyle/>
        <a:p>
          <a:pPr marL="0" lvl="0" indent="0" algn="r" defTabSz="2178050">
            <a:lnSpc>
              <a:spcPct val="90000"/>
            </a:lnSpc>
            <a:spcBef>
              <a:spcPct val="0"/>
            </a:spcBef>
            <a:spcAft>
              <a:spcPct val="35000"/>
            </a:spcAft>
            <a:buNone/>
          </a:pPr>
          <a:r>
            <a:rPr lang="en-CA" sz="4900" kern="1200" dirty="0"/>
            <a:t>Without pain</a:t>
          </a:r>
        </a:p>
      </dsp:txBody>
      <dsp:txXfrm>
        <a:off x="3601288" y="3047045"/>
        <a:ext cx="4566248" cy="749769"/>
      </dsp:txXfrm>
    </dsp:sp>
    <dsp:sp modelId="{84C0DB5A-B4C1-4E41-9B2C-D3F8034D2369}">
      <dsp:nvSpPr>
        <dsp:cNvPr id="0" name=""/>
        <dsp:cNvSpPr/>
      </dsp:nvSpPr>
      <dsp:spPr>
        <a:xfrm>
          <a:off x="6259297" y="1138806"/>
          <a:ext cx="3734649" cy="45662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661255" rIns="248920" bIns="248920" numCol="1" spcCol="1270" anchor="t" anchorCtr="0">
          <a:noAutofit/>
        </a:bodyPr>
        <a:lstStyle/>
        <a:p>
          <a:pPr marL="228600" lvl="1" indent="-228600" algn="l" defTabSz="1200150">
            <a:lnSpc>
              <a:spcPct val="90000"/>
            </a:lnSpc>
            <a:spcBef>
              <a:spcPct val="0"/>
            </a:spcBef>
            <a:spcAft>
              <a:spcPct val="15000"/>
            </a:spcAft>
            <a:buChar char="•"/>
          </a:pPr>
          <a:r>
            <a:rPr lang="en-CA" sz="2700" kern="1200" dirty="0"/>
            <a:t>Macular edema </a:t>
          </a:r>
        </a:p>
        <a:p>
          <a:pPr marL="228600" lvl="1" indent="-228600" algn="l" defTabSz="1200150">
            <a:lnSpc>
              <a:spcPct val="90000"/>
            </a:lnSpc>
            <a:spcBef>
              <a:spcPct val="0"/>
            </a:spcBef>
            <a:spcAft>
              <a:spcPct val="15000"/>
            </a:spcAft>
            <a:buChar char="•"/>
          </a:pPr>
          <a:r>
            <a:rPr lang="en-CA" sz="2700" kern="1200" dirty="0"/>
            <a:t>Retinal detachment</a:t>
          </a:r>
        </a:p>
        <a:p>
          <a:pPr marL="228600" lvl="1" indent="-228600" algn="l" defTabSz="1200150">
            <a:lnSpc>
              <a:spcPct val="90000"/>
            </a:lnSpc>
            <a:spcBef>
              <a:spcPct val="0"/>
            </a:spcBef>
            <a:spcAft>
              <a:spcPct val="15000"/>
            </a:spcAft>
            <a:buChar char="•"/>
          </a:pPr>
          <a:r>
            <a:rPr lang="en-CA" sz="2700" kern="1200" dirty="0"/>
            <a:t>Retinal hemorrhage</a:t>
          </a:r>
        </a:p>
        <a:p>
          <a:pPr marL="228600" lvl="1" indent="-228600" algn="l" defTabSz="1200150">
            <a:lnSpc>
              <a:spcPct val="90000"/>
            </a:lnSpc>
            <a:spcBef>
              <a:spcPct val="0"/>
            </a:spcBef>
            <a:spcAft>
              <a:spcPct val="15000"/>
            </a:spcAft>
            <a:buChar char="•"/>
          </a:pPr>
          <a:r>
            <a:rPr lang="en-CA" sz="2700" kern="1200" dirty="0"/>
            <a:t>Retinal artery occlusion </a:t>
          </a:r>
        </a:p>
        <a:p>
          <a:pPr marL="228600" lvl="1" indent="-228600" algn="l" defTabSz="1200150">
            <a:lnSpc>
              <a:spcPct val="90000"/>
            </a:lnSpc>
            <a:spcBef>
              <a:spcPct val="0"/>
            </a:spcBef>
            <a:spcAft>
              <a:spcPct val="15000"/>
            </a:spcAft>
            <a:buChar char="•"/>
          </a:pPr>
          <a:r>
            <a:rPr lang="en-CA" sz="2700" kern="1200" dirty="0"/>
            <a:t>Retinal vein occlusion</a:t>
          </a:r>
        </a:p>
      </dsp:txBody>
      <dsp:txXfrm>
        <a:off x="6259297" y="1138806"/>
        <a:ext cx="3734649" cy="4566248"/>
      </dsp:txXfrm>
    </dsp:sp>
    <dsp:sp modelId="{1B5EAA89-9931-4EA1-BE38-C662874D3062}">
      <dsp:nvSpPr>
        <dsp:cNvPr id="0" name=""/>
        <dsp:cNvSpPr/>
      </dsp:nvSpPr>
      <dsp:spPr>
        <a:xfrm>
          <a:off x="5509527" y="149110"/>
          <a:ext cx="1499539" cy="1499539"/>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000" r="-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1A82C-7C01-41E7-95A1-E0F165353360}">
      <dsp:nvSpPr>
        <dsp:cNvPr id="0" name=""/>
        <dsp:cNvSpPr/>
      </dsp:nvSpPr>
      <dsp:spPr>
        <a:xfrm>
          <a:off x="316501"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dirty="0"/>
            <a:t>2017</a:t>
          </a:r>
        </a:p>
      </dsp:txBody>
      <dsp:txXfrm>
        <a:off x="316501" y="1604214"/>
        <a:ext cx="1523346" cy="437513"/>
      </dsp:txXfrm>
    </dsp:sp>
    <dsp:sp modelId="{03E7967D-6C10-4379-9B37-4F5A8CF4EED8}">
      <dsp:nvSpPr>
        <dsp:cNvPr id="0" name=""/>
        <dsp:cNvSpPr/>
      </dsp:nvSpPr>
      <dsp:spPr>
        <a:xfrm>
          <a:off x="3280"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90000"/>
            </a:lnSpc>
            <a:spcBef>
              <a:spcPct val="0"/>
            </a:spcBef>
            <a:spcAft>
              <a:spcPct val="35000"/>
            </a:spcAft>
            <a:buNone/>
          </a:pPr>
          <a:r>
            <a:rPr lang="en-US" sz="1100" kern="1200" dirty="0"/>
            <a:t>Lorem ipsum dolor sit amet</a:t>
          </a:r>
        </a:p>
      </dsp:txBody>
      <dsp:txXfrm>
        <a:off x="3280" y="0"/>
        <a:ext cx="2237291" cy="1166701"/>
      </dsp:txXfrm>
    </dsp:sp>
    <dsp:sp modelId="{4FB3A766-643A-4ACA-8E5D-2C95FFB87076}">
      <dsp:nvSpPr>
        <dsp:cNvPr id="0" name=""/>
        <dsp:cNvSpPr/>
      </dsp:nvSpPr>
      <dsp:spPr>
        <a:xfrm>
          <a:off x="1927350"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F010F-1351-4148-8701-92F5768EC7DC}">
      <dsp:nvSpPr>
        <dsp:cNvPr id="0" name=""/>
        <dsp:cNvSpPr/>
      </dsp:nvSpPr>
      <dsp:spPr>
        <a:xfrm>
          <a:off x="1121925"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2C4F6DC-B23C-4A1D-86BA-D1DEB98692E9}">
      <dsp:nvSpPr>
        <dsp:cNvPr id="0" name=""/>
        <dsp:cNvSpPr/>
      </dsp:nvSpPr>
      <dsp:spPr>
        <a:xfrm>
          <a:off x="1085466"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499CF-3BA1-4BBD-960A-4434BA9F21A7}">
      <dsp:nvSpPr>
        <dsp:cNvPr id="0" name=""/>
        <dsp:cNvSpPr/>
      </dsp:nvSpPr>
      <dsp:spPr>
        <a:xfrm>
          <a:off x="2553792" y="1604214"/>
          <a:ext cx="1610849" cy="437513"/>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dirty="0"/>
            <a:t>2018</a:t>
          </a:r>
        </a:p>
      </dsp:txBody>
      <dsp:txXfrm>
        <a:off x="2746364" y="1656517"/>
        <a:ext cx="1225705" cy="332907"/>
      </dsp:txXfrm>
    </dsp:sp>
    <dsp:sp modelId="{5E76ADAA-D3EE-462D-A737-9D3772B6C76F}">
      <dsp:nvSpPr>
        <dsp:cNvPr id="0" name=""/>
        <dsp:cNvSpPr/>
      </dsp:nvSpPr>
      <dsp:spPr>
        <a:xfrm>
          <a:off x="2240571" y="247924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t" anchorCtr="1">
          <a:noAutofit/>
        </a:bodyPr>
        <a:lstStyle/>
        <a:p>
          <a:pPr marL="0" lvl="0" indent="0" algn="ctr" defTabSz="488950">
            <a:lnSpc>
              <a:spcPct val="90000"/>
            </a:lnSpc>
            <a:spcBef>
              <a:spcPct val="0"/>
            </a:spcBef>
            <a:spcAft>
              <a:spcPct val="35000"/>
            </a:spcAft>
            <a:buNone/>
          </a:pPr>
          <a:r>
            <a:rPr lang="en-US" sz="1100" kern="1200" dirty="0"/>
            <a:t>Lorem ipsum dolor sit amet</a:t>
          </a:r>
        </a:p>
      </dsp:txBody>
      <dsp:txXfrm>
        <a:off x="2240571" y="2479240"/>
        <a:ext cx="2237291" cy="1166701"/>
      </dsp:txXfrm>
    </dsp:sp>
    <dsp:sp modelId="{6C1697D8-F9A2-4451-950E-C8D8168BBC75}">
      <dsp:nvSpPr>
        <dsp:cNvPr id="0" name=""/>
        <dsp:cNvSpPr/>
      </dsp:nvSpPr>
      <dsp:spPr>
        <a:xfrm>
          <a:off x="4164641"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4349A-AC82-402F-8DA0-95785071B5F0}">
      <dsp:nvSpPr>
        <dsp:cNvPr id="0" name=""/>
        <dsp:cNvSpPr/>
      </dsp:nvSpPr>
      <dsp:spPr>
        <a:xfrm>
          <a:off x="3359216" y="2041727"/>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BACFDEF-20FB-406A-9641-2F4782D85F9F}">
      <dsp:nvSpPr>
        <dsp:cNvPr id="0" name=""/>
        <dsp:cNvSpPr/>
      </dsp:nvSpPr>
      <dsp:spPr>
        <a:xfrm>
          <a:off x="3322757" y="240632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a:off x="4791083"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dirty="0"/>
            <a:t>2019</a:t>
          </a:r>
        </a:p>
      </dsp:txBody>
      <dsp:txXfrm rot="10800000">
        <a:off x="4878586" y="1604214"/>
        <a:ext cx="1523346" cy="437513"/>
      </dsp:txXfrm>
    </dsp:sp>
    <dsp:sp modelId="{2E1F219F-885D-437D-9D95-1C496EBAD119}">
      <dsp:nvSpPr>
        <dsp:cNvPr id="0" name=""/>
        <dsp:cNvSpPr/>
      </dsp:nvSpPr>
      <dsp:spPr>
        <a:xfrm>
          <a:off x="4477862"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90000"/>
            </a:lnSpc>
            <a:spcBef>
              <a:spcPct val="0"/>
            </a:spcBef>
            <a:spcAft>
              <a:spcPct val="35000"/>
            </a:spcAft>
            <a:buNone/>
          </a:pPr>
          <a:r>
            <a:rPr lang="en-US" sz="1100" kern="1200" dirty="0"/>
            <a:t>Lorem ipsum dolor sit amet</a:t>
          </a:r>
        </a:p>
      </dsp:txBody>
      <dsp:txXfrm>
        <a:off x="4477862" y="0"/>
        <a:ext cx="2237291" cy="1166701"/>
      </dsp:txXfrm>
    </dsp:sp>
    <dsp:sp modelId="{8801BA21-B732-43C2-BD4E-EED526CA614C}">
      <dsp:nvSpPr>
        <dsp:cNvPr id="0" name=""/>
        <dsp:cNvSpPr/>
      </dsp:nvSpPr>
      <dsp:spPr>
        <a:xfrm>
          <a:off x="5596508"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a:off x="5560048"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8AB93-B059-4E06-9F18-AD2E0AD97F1A}" type="datetimeFigureOut">
              <a:rPr lang="en-CA" smtClean="0"/>
              <a:t>2020-03-22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12613D-7E94-463E-85A4-5D8AE19364CE}" type="slidenum">
              <a:rPr lang="en-CA" smtClean="0"/>
              <a:t>‹#›</a:t>
            </a:fld>
            <a:endParaRPr lang="en-CA"/>
          </a:p>
        </p:txBody>
      </p:sp>
    </p:spTree>
    <p:extLst>
      <p:ext uri="{BB962C8B-B14F-4D97-AF65-F5344CB8AC3E}">
        <p14:creationId xmlns:p14="http://schemas.microsoft.com/office/powerpoint/2010/main" val="255285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is a 15 min introduction in which he patient is politely questioned about his problem. During that time you should be able to make a good relation with the patient.  </a:t>
            </a:r>
          </a:p>
        </p:txBody>
      </p:sp>
      <p:sp>
        <p:nvSpPr>
          <p:cNvPr id="4" name="Slide Number Placeholder 3"/>
          <p:cNvSpPr>
            <a:spLocks noGrp="1"/>
          </p:cNvSpPr>
          <p:nvPr>
            <p:ph type="sldNum" sz="quarter" idx="5"/>
          </p:nvPr>
        </p:nvSpPr>
        <p:spPr/>
        <p:txBody>
          <a:bodyPr/>
          <a:lstStyle/>
          <a:p>
            <a:fld id="{0E12613D-7E94-463E-85A4-5D8AE19364CE}" type="slidenum">
              <a:rPr lang="en-CA" smtClean="0"/>
              <a:t>2</a:t>
            </a:fld>
            <a:endParaRPr lang="en-CA"/>
          </a:p>
        </p:txBody>
      </p:sp>
    </p:spTree>
    <p:extLst>
      <p:ext uri="{BB962C8B-B14F-4D97-AF65-F5344CB8AC3E}">
        <p14:creationId xmlns:p14="http://schemas.microsoft.com/office/powerpoint/2010/main" val="2699217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3/22/2020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3/22/2020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3/22/2020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3/22/2020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3/22/2020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omments" Target="../comments/comment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Rectangle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ctangle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a:normAutofit fontScale="90000"/>
          </a:bodyPr>
          <a:lstStyle/>
          <a:p>
            <a:r>
              <a:rPr lang="en-US" sz="4400" dirty="0">
                <a:solidFill>
                  <a:schemeClr val="tx1"/>
                </a:solidFill>
              </a:rPr>
              <a:t>Introduction to ophthalmology</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a:normAutofit fontScale="92500" lnSpcReduction="20000"/>
          </a:bodyPr>
          <a:lstStyle/>
          <a:p>
            <a:r>
              <a:rPr lang="en-US" dirty="0">
                <a:solidFill>
                  <a:schemeClr val="tx1"/>
                </a:solidFill>
              </a:rPr>
              <a:t>Khalil alsalem M.D FRCS, FICO</a:t>
            </a:r>
          </a:p>
          <a:p>
            <a:r>
              <a:rPr lang="en-US" dirty="0">
                <a:solidFill>
                  <a:schemeClr val="tx1"/>
                </a:solidFill>
              </a:rPr>
              <a:t>Associate Prof. Mutah University</a:t>
            </a: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C813E9-1FD1-4A46-A9EE-2CC1C97F8B1E}"/>
              </a:ext>
            </a:extLst>
          </p:cNvPr>
          <p:cNvSpPr>
            <a:spLocks noGrp="1"/>
          </p:cNvSpPr>
          <p:nvPr>
            <p:ph type="title"/>
          </p:nvPr>
        </p:nvSpPr>
        <p:spPr/>
        <p:txBody>
          <a:bodyPr/>
          <a:lstStyle/>
          <a:p>
            <a:r>
              <a:rPr lang="en-CA" dirty="0"/>
              <a:t>The Art of history taking</a:t>
            </a:r>
          </a:p>
        </p:txBody>
      </p:sp>
      <p:sp>
        <p:nvSpPr>
          <p:cNvPr id="5" name="Content Placeholder 4">
            <a:extLst>
              <a:ext uri="{FF2B5EF4-FFF2-40B4-BE49-F238E27FC236}">
                <a16:creationId xmlns:a16="http://schemas.microsoft.com/office/drawing/2014/main" id="{CAE30E7D-DF91-4604-920D-3F0B21C463F3}"/>
              </a:ext>
            </a:extLst>
          </p:cNvPr>
          <p:cNvSpPr>
            <a:spLocks noGrp="1"/>
          </p:cNvSpPr>
          <p:nvPr>
            <p:ph idx="1"/>
          </p:nvPr>
        </p:nvSpPr>
        <p:spPr>
          <a:xfrm>
            <a:off x="1066800" y="1789043"/>
            <a:ext cx="10058400" cy="4163701"/>
          </a:xfrm>
        </p:spPr>
        <p:txBody>
          <a:bodyPr>
            <a:normAutofit/>
          </a:bodyPr>
          <a:lstStyle/>
          <a:p>
            <a:r>
              <a:rPr lang="en-CA" sz="2800" dirty="0"/>
              <a:t>History is important for many reasons:</a:t>
            </a:r>
          </a:p>
          <a:p>
            <a:pPr marL="514350" indent="-514350">
              <a:buFont typeface="+mj-lt"/>
              <a:buAutoNum type="arabicPeriod"/>
            </a:pPr>
            <a:r>
              <a:rPr lang="en-CA" sz="2800" dirty="0"/>
              <a:t>Focuses your attention to the patients problem</a:t>
            </a:r>
          </a:p>
          <a:p>
            <a:pPr marL="514350" indent="-514350">
              <a:buFont typeface="+mj-lt"/>
              <a:buAutoNum type="arabicPeriod"/>
            </a:pPr>
            <a:r>
              <a:rPr lang="en-CA" sz="2800" dirty="0"/>
              <a:t>Narrows down your deferential diagnosis</a:t>
            </a:r>
          </a:p>
          <a:p>
            <a:pPr marL="514350" indent="-514350">
              <a:buFont typeface="+mj-lt"/>
              <a:buAutoNum type="arabicPeriod"/>
            </a:pPr>
            <a:r>
              <a:rPr lang="en-CA" sz="2800" dirty="0"/>
              <a:t>Screen the patient for other disease, the patient might not be aware of.</a:t>
            </a:r>
          </a:p>
          <a:p>
            <a:pPr marL="514350" indent="-514350">
              <a:buFont typeface="+mj-lt"/>
              <a:buAutoNum type="arabicPeriod"/>
            </a:pPr>
            <a:r>
              <a:rPr lang="en-CA" sz="2800" dirty="0"/>
              <a:t>Protect other people from harmful events inflected on others, because of the patients problem.  </a:t>
            </a:r>
          </a:p>
        </p:txBody>
      </p:sp>
    </p:spTree>
    <p:extLst>
      <p:ext uri="{BB962C8B-B14F-4D97-AF65-F5344CB8AC3E}">
        <p14:creationId xmlns:p14="http://schemas.microsoft.com/office/powerpoint/2010/main" val="1831132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267F-75D9-4445-ADAC-6D536DD10520}"/>
              </a:ext>
            </a:extLst>
          </p:cNvPr>
          <p:cNvSpPr>
            <a:spLocks noGrp="1"/>
          </p:cNvSpPr>
          <p:nvPr>
            <p:ph type="title"/>
          </p:nvPr>
        </p:nvSpPr>
        <p:spPr/>
        <p:txBody>
          <a:bodyPr/>
          <a:lstStyle/>
          <a:p>
            <a:r>
              <a:rPr lang="en-CA" dirty="0"/>
              <a:t>Patients profile:</a:t>
            </a:r>
          </a:p>
        </p:txBody>
      </p:sp>
      <p:sp>
        <p:nvSpPr>
          <p:cNvPr id="3" name="Content Placeholder 2">
            <a:extLst>
              <a:ext uri="{FF2B5EF4-FFF2-40B4-BE49-F238E27FC236}">
                <a16:creationId xmlns:a16="http://schemas.microsoft.com/office/drawing/2014/main" id="{A245CF93-C3AC-44E1-8782-8B8489D608BB}"/>
              </a:ext>
            </a:extLst>
          </p:cNvPr>
          <p:cNvSpPr>
            <a:spLocks noGrp="1"/>
          </p:cNvSpPr>
          <p:nvPr>
            <p:ph idx="1"/>
          </p:nvPr>
        </p:nvSpPr>
        <p:spPr>
          <a:xfrm>
            <a:off x="1066800" y="1736035"/>
            <a:ext cx="10058400" cy="4373217"/>
          </a:xfrm>
        </p:spPr>
        <p:txBody>
          <a:bodyPr>
            <a:normAutofit/>
          </a:bodyPr>
          <a:lstStyle/>
          <a:p>
            <a:r>
              <a:rPr lang="en-CA" sz="3200" dirty="0"/>
              <a:t>Name of the patient: </a:t>
            </a:r>
          </a:p>
          <a:p>
            <a:pPr marL="514350" indent="-514350">
              <a:buFont typeface="+mj-lt"/>
              <a:buAutoNum type="arabicPeriod"/>
            </a:pPr>
            <a:r>
              <a:rPr lang="en-CA" sz="3200" dirty="0"/>
              <a:t>Distinct the patient from other patients you are treating</a:t>
            </a:r>
          </a:p>
          <a:p>
            <a:pPr marL="514350" indent="-514350">
              <a:buFont typeface="+mj-lt"/>
              <a:buAutoNum type="arabicPeriod"/>
            </a:pPr>
            <a:r>
              <a:rPr lang="en-CA" sz="3200" dirty="0"/>
              <a:t>It might give you some important background on the patient, special events and circumstances. </a:t>
            </a:r>
          </a:p>
          <a:p>
            <a:pPr marL="514350" indent="-514350">
              <a:buFont typeface="+mj-lt"/>
              <a:buAutoNum type="arabicPeriod"/>
            </a:pPr>
            <a:r>
              <a:rPr lang="en-CA" sz="3200" dirty="0"/>
              <a:t>It reflects the care of the family </a:t>
            </a:r>
          </a:p>
          <a:p>
            <a:pPr marL="0" indent="0">
              <a:buNone/>
            </a:pPr>
            <a:r>
              <a:rPr lang="en-CA" sz="3200" dirty="0"/>
              <a:t>example </a:t>
            </a:r>
            <a:r>
              <a:rPr lang="ar-JO" sz="3200" dirty="0"/>
              <a:t>نهايه و فرح</a:t>
            </a:r>
            <a:endParaRPr lang="en-CA" sz="3200" dirty="0"/>
          </a:p>
          <a:p>
            <a:pPr marL="0" indent="0">
              <a:buNone/>
            </a:pPr>
            <a:endParaRPr lang="en-CA" sz="3200" dirty="0"/>
          </a:p>
        </p:txBody>
      </p:sp>
    </p:spTree>
    <p:extLst>
      <p:ext uri="{BB962C8B-B14F-4D97-AF65-F5344CB8AC3E}">
        <p14:creationId xmlns:p14="http://schemas.microsoft.com/office/powerpoint/2010/main" val="1884841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7237-316D-4EDB-9702-B3CE18A0B974}"/>
              </a:ext>
            </a:extLst>
          </p:cNvPr>
          <p:cNvSpPr>
            <a:spLocks noGrp="1"/>
          </p:cNvSpPr>
          <p:nvPr>
            <p:ph type="title"/>
          </p:nvPr>
        </p:nvSpPr>
        <p:spPr/>
        <p:txBody>
          <a:bodyPr/>
          <a:lstStyle/>
          <a:p>
            <a:r>
              <a:rPr lang="en-CA" dirty="0"/>
              <a:t>Other aspects</a:t>
            </a:r>
          </a:p>
        </p:txBody>
      </p:sp>
      <p:sp>
        <p:nvSpPr>
          <p:cNvPr id="3" name="Content Placeholder 2">
            <a:extLst>
              <a:ext uri="{FF2B5EF4-FFF2-40B4-BE49-F238E27FC236}">
                <a16:creationId xmlns:a16="http://schemas.microsoft.com/office/drawing/2014/main" id="{A90DC103-C3AA-44A4-9C71-A228FF431BD7}"/>
              </a:ext>
            </a:extLst>
          </p:cNvPr>
          <p:cNvSpPr>
            <a:spLocks noGrp="1"/>
          </p:cNvSpPr>
          <p:nvPr>
            <p:ph idx="1"/>
          </p:nvPr>
        </p:nvSpPr>
        <p:spPr/>
        <p:txBody>
          <a:bodyPr>
            <a:normAutofit/>
          </a:bodyPr>
          <a:lstStyle/>
          <a:p>
            <a:r>
              <a:rPr lang="en-CA" sz="2400" dirty="0"/>
              <a:t>Age: disease can affect different age groups in different ratio. Example: heart disease and cancer in elderly. congenital and atopic disease in the young. </a:t>
            </a:r>
          </a:p>
          <a:p>
            <a:r>
              <a:rPr lang="en-CA" sz="2400" dirty="0"/>
              <a:t>Sex: gender can affect disease prevalence and behaviour. Example: breast cancer is commoner in females. </a:t>
            </a:r>
          </a:p>
          <a:p>
            <a:r>
              <a:rPr lang="en-CA" sz="2400" dirty="0"/>
              <a:t>Residence: certain areas in the world are endemic in certain disease, like yellow fever, Dingo.</a:t>
            </a:r>
          </a:p>
          <a:p>
            <a:r>
              <a:rPr lang="en-CA" sz="2400" dirty="0"/>
              <a:t>Recent travel: as what happened with Corona virus spread in 2020</a:t>
            </a:r>
          </a:p>
        </p:txBody>
      </p:sp>
    </p:spTree>
    <p:extLst>
      <p:ext uri="{BB962C8B-B14F-4D97-AF65-F5344CB8AC3E}">
        <p14:creationId xmlns:p14="http://schemas.microsoft.com/office/powerpoint/2010/main" val="443343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2776-FCE6-4E4A-8040-B77348AB9DBF}"/>
              </a:ext>
            </a:extLst>
          </p:cNvPr>
          <p:cNvSpPr>
            <a:spLocks noGrp="1"/>
          </p:cNvSpPr>
          <p:nvPr>
            <p:ph type="title"/>
          </p:nvPr>
        </p:nvSpPr>
        <p:spPr/>
        <p:txBody>
          <a:bodyPr/>
          <a:lstStyle/>
          <a:p>
            <a:r>
              <a:rPr lang="en-CA" dirty="0"/>
              <a:t>Social history:</a:t>
            </a:r>
          </a:p>
        </p:txBody>
      </p:sp>
      <p:sp>
        <p:nvSpPr>
          <p:cNvPr id="3" name="Content Placeholder 2">
            <a:extLst>
              <a:ext uri="{FF2B5EF4-FFF2-40B4-BE49-F238E27FC236}">
                <a16:creationId xmlns:a16="http://schemas.microsoft.com/office/drawing/2014/main" id="{77180237-912E-4ABE-9BAE-DF23A301A79D}"/>
              </a:ext>
            </a:extLst>
          </p:cNvPr>
          <p:cNvSpPr>
            <a:spLocks noGrp="1"/>
          </p:cNvSpPr>
          <p:nvPr>
            <p:ph idx="1"/>
          </p:nvPr>
        </p:nvSpPr>
        <p:spPr/>
        <p:txBody>
          <a:bodyPr>
            <a:normAutofit lnSpcReduction="10000"/>
          </a:bodyPr>
          <a:lstStyle/>
          <a:p>
            <a:r>
              <a:rPr lang="en-CA" sz="3200" dirty="0"/>
              <a:t>History of Smoking (Packs per year) </a:t>
            </a:r>
          </a:p>
          <a:p>
            <a:r>
              <a:rPr lang="en-CA" sz="3200" dirty="0"/>
              <a:t>Socioeconomic status: examples trachoma is more prevalent in the poor. Gout is more prevalent in the rich</a:t>
            </a:r>
          </a:p>
          <a:p>
            <a:r>
              <a:rPr lang="en-CA" sz="3200" dirty="0"/>
              <a:t>Occupation: certain occupations are more likely to get injured in the eye more than others. Example: the act of welding, carpenters, black smiths. </a:t>
            </a:r>
          </a:p>
        </p:txBody>
      </p:sp>
    </p:spTree>
    <p:extLst>
      <p:ext uri="{BB962C8B-B14F-4D97-AF65-F5344CB8AC3E}">
        <p14:creationId xmlns:p14="http://schemas.microsoft.com/office/powerpoint/2010/main" val="349790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485AB-8607-48D9-B117-36BB1AC69FBE}"/>
              </a:ext>
            </a:extLst>
          </p:cNvPr>
          <p:cNvSpPr>
            <a:spLocks noGrp="1"/>
          </p:cNvSpPr>
          <p:nvPr>
            <p:ph type="title"/>
          </p:nvPr>
        </p:nvSpPr>
        <p:spPr/>
        <p:txBody>
          <a:bodyPr/>
          <a:lstStyle/>
          <a:p>
            <a:r>
              <a:rPr lang="en-CA" dirty="0"/>
              <a:t>Past medical history: </a:t>
            </a:r>
          </a:p>
        </p:txBody>
      </p:sp>
      <p:sp>
        <p:nvSpPr>
          <p:cNvPr id="3" name="Content Placeholder 2">
            <a:extLst>
              <a:ext uri="{FF2B5EF4-FFF2-40B4-BE49-F238E27FC236}">
                <a16:creationId xmlns:a16="http://schemas.microsoft.com/office/drawing/2014/main" id="{5F786C49-862E-41A3-A407-6CE22049A669}"/>
              </a:ext>
            </a:extLst>
          </p:cNvPr>
          <p:cNvSpPr>
            <a:spLocks noGrp="1"/>
          </p:cNvSpPr>
          <p:nvPr>
            <p:ph idx="1"/>
          </p:nvPr>
        </p:nvSpPr>
        <p:spPr/>
        <p:txBody>
          <a:bodyPr>
            <a:normAutofit/>
          </a:bodyPr>
          <a:lstStyle/>
          <a:p>
            <a:r>
              <a:rPr lang="en-CA" sz="3200" dirty="0"/>
              <a:t>History of D.M, HT: ask about duration, control, complication, medications ( type and compliance)</a:t>
            </a:r>
          </a:p>
          <a:p>
            <a:r>
              <a:rPr lang="en-CA" sz="3200" dirty="0"/>
              <a:t>Congenital diseases ( bleeding disorders) </a:t>
            </a:r>
          </a:p>
          <a:p>
            <a:r>
              <a:rPr lang="en-CA" sz="3200" dirty="0"/>
              <a:t>Drug allergies</a:t>
            </a:r>
          </a:p>
          <a:p>
            <a:r>
              <a:rPr lang="en-CA" sz="3200" dirty="0"/>
              <a:t>History of uveitis or any medical eye problems. </a:t>
            </a:r>
          </a:p>
          <a:p>
            <a:endParaRPr lang="en-CA" sz="3200" dirty="0"/>
          </a:p>
          <a:p>
            <a:endParaRPr lang="en-CA" sz="2800" dirty="0"/>
          </a:p>
        </p:txBody>
      </p:sp>
    </p:spTree>
    <p:extLst>
      <p:ext uri="{BB962C8B-B14F-4D97-AF65-F5344CB8AC3E}">
        <p14:creationId xmlns:p14="http://schemas.microsoft.com/office/powerpoint/2010/main" val="3140183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6CA60-F5B9-4358-B31A-F177C264D546}"/>
              </a:ext>
            </a:extLst>
          </p:cNvPr>
          <p:cNvSpPr>
            <a:spLocks noGrp="1"/>
          </p:cNvSpPr>
          <p:nvPr>
            <p:ph type="title"/>
          </p:nvPr>
        </p:nvSpPr>
        <p:spPr/>
        <p:txBody>
          <a:bodyPr/>
          <a:lstStyle/>
          <a:p>
            <a:r>
              <a:rPr lang="en-CA" dirty="0"/>
              <a:t>Past surgical history</a:t>
            </a:r>
          </a:p>
        </p:txBody>
      </p:sp>
      <p:sp>
        <p:nvSpPr>
          <p:cNvPr id="3" name="Content Placeholder 2">
            <a:extLst>
              <a:ext uri="{FF2B5EF4-FFF2-40B4-BE49-F238E27FC236}">
                <a16:creationId xmlns:a16="http://schemas.microsoft.com/office/drawing/2014/main" id="{B6A42501-53A4-4155-AC82-EFFA1DC64E9F}"/>
              </a:ext>
            </a:extLst>
          </p:cNvPr>
          <p:cNvSpPr>
            <a:spLocks noGrp="1"/>
          </p:cNvSpPr>
          <p:nvPr>
            <p:ph idx="1"/>
          </p:nvPr>
        </p:nvSpPr>
        <p:spPr/>
        <p:txBody>
          <a:bodyPr>
            <a:normAutofit/>
          </a:bodyPr>
          <a:lstStyle/>
          <a:p>
            <a:r>
              <a:rPr lang="en-CA" sz="3200" dirty="0"/>
              <a:t>Previous surgeries </a:t>
            </a:r>
          </a:p>
          <a:p>
            <a:r>
              <a:rPr lang="en-CA" sz="3200" dirty="0"/>
              <a:t>Previous General anesthesia </a:t>
            </a:r>
          </a:p>
          <a:p>
            <a:r>
              <a:rPr lang="en-CA" sz="3200" dirty="0"/>
              <a:t>Previous use of eye glasses </a:t>
            </a:r>
          </a:p>
          <a:p>
            <a:r>
              <a:rPr lang="en-CA" sz="3200" dirty="0"/>
              <a:t>Previous eye injections . </a:t>
            </a:r>
          </a:p>
          <a:p>
            <a:r>
              <a:rPr lang="en-CA" sz="3200" dirty="0"/>
              <a:t>Previous laser to the eye. </a:t>
            </a:r>
          </a:p>
        </p:txBody>
      </p:sp>
    </p:spTree>
    <p:extLst>
      <p:ext uri="{BB962C8B-B14F-4D97-AF65-F5344CB8AC3E}">
        <p14:creationId xmlns:p14="http://schemas.microsoft.com/office/powerpoint/2010/main" val="279099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59BE-47DE-4EB8-9700-3486E756B219}"/>
              </a:ext>
            </a:extLst>
          </p:cNvPr>
          <p:cNvSpPr>
            <a:spLocks noGrp="1"/>
          </p:cNvSpPr>
          <p:nvPr>
            <p:ph type="title"/>
          </p:nvPr>
        </p:nvSpPr>
        <p:spPr/>
        <p:txBody>
          <a:bodyPr/>
          <a:lstStyle/>
          <a:p>
            <a:r>
              <a:rPr lang="en-CA" dirty="0"/>
              <a:t>Chief complaint and the main Symptoms: </a:t>
            </a:r>
          </a:p>
        </p:txBody>
      </p:sp>
      <p:sp>
        <p:nvSpPr>
          <p:cNvPr id="3" name="Content Placeholder 2">
            <a:extLst>
              <a:ext uri="{FF2B5EF4-FFF2-40B4-BE49-F238E27FC236}">
                <a16:creationId xmlns:a16="http://schemas.microsoft.com/office/drawing/2014/main" id="{51B75674-0B6C-435B-849E-EF3D9CD48E5B}"/>
              </a:ext>
            </a:extLst>
          </p:cNvPr>
          <p:cNvSpPr>
            <a:spLocks noGrp="1"/>
          </p:cNvSpPr>
          <p:nvPr>
            <p:ph idx="1"/>
          </p:nvPr>
        </p:nvSpPr>
        <p:spPr>
          <a:xfrm>
            <a:off x="1066800" y="1659988"/>
            <a:ext cx="10058400" cy="4555418"/>
          </a:xfrm>
        </p:spPr>
        <p:txBody>
          <a:bodyPr>
            <a:normAutofit/>
          </a:bodyPr>
          <a:lstStyle/>
          <a:p>
            <a:r>
              <a:rPr lang="en-CA" sz="3200" dirty="0"/>
              <a:t>Blurring of vision.</a:t>
            </a:r>
          </a:p>
          <a:p>
            <a:pPr marL="514350" indent="-514350">
              <a:buFont typeface="+mj-lt"/>
              <a:buAutoNum type="arabicPeriod"/>
            </a:pPr>
            <a:r>
              <a:rPr lang="en-CA" sz="3200" dirty="0"/>
              <a:t>Scotoma, </a:t>
            </a:r>
          </a:p>
          <a:p>
            <a:pPr marL="514350" indent="-514350">
              <a:buFont typeface="+mj-lt"/>
              <a:buAutoNum type="arabicPeriod"/>
            </a:pPr>
            <a:r>
              <a:rPr lang="en-CA" sz="3200" dirty="0"/>
              <a:t>metamorphopsia, </a:t>
            </a:r>
          </a:p>
          <a:p>
            <a:r>
              <a:rPr lang="en-CA" sz="3200" dirty="0"/>
              <a:t>Eye pain</a:t>
            </a:r>
          </a:p>
          <a:p>
            <a:r>
              <a:rPr lang="en-CA" sz="3200" dirty="0"/>
              <a:t>Eye inching</a:t>
            </a:r>
          </a:p>
          <a:p>
            <a:r>
              <a:rPr lang="en-CA" sz="3200" dirty="0"/>
              <a:t>Eye redness</a:t>
            </a:r>
          </a:p>
          <a:p>
            <a:r>
              <a:rPr lang="en-CA" sz="3200" dirty="0"/>
              <a:t>Eye lacrimation</a:t>
            </a:r>
          </a:p>
          <a:p>
            <a:pPr marL="0" indent="0">
              <a:buNone/>
            </a:pPr>
            <a:endParaRPr lang="en-CA" sz="3200" dirty="0"/>
          </a:p>
        </p:txBody>
      </p:sp>
    </p:spTree>
    <p:extLst>
      <p:ext uri="{BB962C8B-B14F-4D97-AF65-F5344CB8AC3E}">
        <p14:creationId xmlns:p14="http://schemas.microsoft.com/office/powerpoint/2010/main" val="1442660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721A-6AA9-4546-96A2-1468DB50663B}"/>
              </a:ext>
            </a:extLst>
          </p:cNvPr>
          <p:cNvSpPr>
            <a:spLocks noGrp="1"/>
          </p:cNvSpPr>
          <p:nvPr>
            <p:ph type="title"/>
          </p:nvPr>
        </p:nvSpPr>
        <p:spPr/>
        <p:txBody>
          <a:bodyPr/>
          <a:lstStyle/>
          <a:p>
            <a:r>
              <a:rPr lang="en-CA" dirty="0"/>
              <a:t>Blurring of vision: </a:t>
            </a:r>
          </a:p>
        </p:txBody>
      </p:sp>
      <p:sp>
        <p:nvSpPr>
          <p:cNvPr id="3" name="Content Placeholder 2">
            <a:extLst>
              <a:ext uri="{FF2B5EF4-FFF2-40B4-BE49-F238E27FC236}">
                <a16:creationId xmlns:a16="http://schemas.microsoft.com/office/drawing/2014/main" id="{B2AD5885-F202-4D37-8705-1AE756FDAC0A}"/>
              </a:ext>
            </a:extLst>
          </p:cNvPr>
          <p:cNvSpPr>
            <a:spLocks noGrp="1"/>
          </p:cNvSpPr>
          <p:nvPr>
            <p:ph idx="1"/>
          </p:nvPr>
        </p:nvSpPr>
        <p:spPr/>
        <p:txBody>
          <a:bodyPr>
            <a:normAutofit/>
          </a:bodyPr>
          <a:lstStyle/>
          <a:p>
            <a:r>
              <a:rPr lang="en-CA" sz="3200" dirty="0"/>
              <a:t>Refractive error.</a:t>
            </a:r>
          </a:p>
          <a:p>
            <a:r>
              <a:rPr lang="en-CA" sz="3200" dirty="0"/>
              <a:t>Organic problem in the eye (</a:t>
            </a:r>
            <a:r>
              <a:rPr lang="en-CA" sz="3200" dirty="0" err="1"/>
              <a:t>conrea</a:t>
            </a:r>
            <a:r>
              <a:rPr lang="en-CA" sz="3200" dirty="0"/>
              <a:t>, lens, retina, vitreous, optic nerve disease)</a:t>
            </a:r>
          </a:p>
          <a:p>
            <a:r>
              <a:rPr lang="en-CA" sz="3200" dirty="0"/>
              <a:t>How to differentiate:</a:t>
            </a:r>
          </a:p>
          <a:p>
            <a:r>
              <a:rPr lang="en-CA" sz="3200" dirty="0"/>
              <a:t>Pinhole test: ( the test can correct +/- 4 Diopters)</a:t>
            </a:r>
          </a:p>
          <a:p>
            <a:endParaRPr lang="en-CA" sz="3200" dirty="0"/>
          </a:p>
        </p:txBody>
      </p:sp>
    </p:spTree>
    <p:extLst>
      <p:ext uri="{BB962C8B-B14F-4D97-AF65-F5344CB8AC3E}">
        <p14:creationId xmlns:p14="http://schemas.microsoft.com/office/powerpoint/2010/main" val="2950850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75F82-E4BE-4A08-B598-92812480D6A0}"/>
              </a:ext>
            </a:extLst>
          </p:cNvPr>
          <p:cNvSpPr>
            <a:spLocks noGrp="1"/>
          </p:cNvSpPr>
          <p:nvPr>
            <p:ph type="title"/>
          </p:nvPr>
        </p:nvSpPr>
        <p:spPr>
          <a:xfrm>
            <a:off x="2715064" y="501917"/>
            <a:ext cx="8747759" cy="1371600"/>
          </a:xfrm>
        </p:spPr>
        <p:txBody>
          <a:bodyPr/>
          <a:lstStyle/>
          <a:p>
            <a:r>
              <a:rPr lang="en-CA" dirty="0"/>
              <a:t>Blurred vision:</a:t>
            </a:r>
          </a:p>
        </p:txBody>
      </p:sp>
      <p:graphicFrame>
        <p:nvGraphicFramePr>
          <p:cNvPr id="4" name="Content Placeholder 3">
            <a:extLst>
              <a:ext uri="{FF2B5EF4-FFF2-40B4-BE49-F238E27FC236}">
                <a16:creationId xmlns:a16="http://schemas.microsoft.com/office/drawing/2014/main" id="{711554ED-B8D5-454D-AE5D-589466FD5796}"/>
              </a:ext>
            </a:extLst>
          </p:cNvPr>
          <p:cNvGraphicFramePr>
            <a:graphicFrameLocks noGrp="1"/>
          </p:cNvGraphicFramePr>
          <p:nvPr>
            <p:ph idx="1"/>
            <p:extLst>
              <p:ext uri="{D42A27DB-BD31-4B8C-83A1-F6EECF244321}">
                <p14:modId xmlns:p14="http://schemas.microsoft.com/office/powerpoint/2010/main" val="4236034039"/>
              </p:ext>
            </p:extLst>
          </p:nvPr>
        </p:nvGraphicFramePr>
        <p:xfrm>
          <a:off x="1066800" y="501917"/>
          <a:ext cx="10058400" cy="5854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510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DCD1-679E-4826-B535-B79CAD6F0128}"/>
              </a:ext>
            </a:extLst>
          </p:cNvPr>
          <p:cNvSpPr>
            <a:spLocks noGrp="1"/>
          </p:cNvSpPr>
          <p:nvPr>
            <p:ph type="title"/>
          </p:nvPr>
        </p:nvSpPr>
        <p:spPr/>
        <p:txBody>
          <a:bodyPr/>
          <a:lstStyle/>
          <a:p>
            <a:r>
              <a:rPr lang="en-CA" dirty="0"/>
              <a:t>Ocular pain:</a:t>
            </a:r>
          </a:p>
        </p:txBody>
      </p:sp>
      <p:sp>
        <p:nvSpPr>
          <p:cNvPr id="3" name="Content Placeholder 2">
            <a:extLst>
              <a:ext uri="{FF2B5EF4-FFF2-40B4-BE49-F238E27FC236}">
                <a16:creationId xmlns:a16="http://schemas.microsoft.com/office/drawing/2014/main" id="{06A82B6C-578B-4158-99E6-B74F29039A14}"/>
              </a:ext>
            </a:extLst>
          </p:cNvPr>
          <p:cNvSpPr>
            <a:spLocks noGrp="1"/>
          </p:cNvSpPr>
          <p:nvPr>
            <p:ph idx="1"/>
          </p:nvPr>
        </p:nvSpPr>
        <p:spPr/>
        <p:txBody>
          <a:bodyPr>
            <a:normAutofit fontScale="92500" lnSpcReduction="20000"/>
          </a:bodyPr>
          <a:lstStyle/>
          <a:p>
            <a:r>
              <a:rPr lang="en-CA" sz="3200" dirty="0"/>
              <a:t>Site of pain</a:t>
            </a:r>
          </a:p>
          <a:p>
            <a:r>
              <a:rPr lang="en-CA" sz="3200" dirty="0"/>
              <a:t>Severity </a:t>
            </a:r>
          </a:p>
          <a:p>
            <a:r>
              <a:rPr lang="en-CA" sz="3200" dirty="0"/>
              <a:t>Aggravating factors </a:t>
            </a:r>
          </a:p>
          <a:p>
            <a:r>
              <a:rPr lang="en-CA" sz="3200" dirty="0"/>
              <a:t>Relieving factors</a:t>
            </a:r>
          </a:p>
          <a:p>
            <a:r>
              <a:rPr lang="en-CA" sz="3200" dirty="0"/>
              <a:t>Radiation </a:t>
            </a:r>
          </a:p>
          <a:p>
            <a:r>
              <a:rPr lang="en-CA" sz="3200" dirty="0"/>
              <a:t>Associated symptoms, </a:t>
            </a:r>
            <a:r>
              <a:rPr lang="en-CA" sz="3200" dirty="0" err="1"/>
              <a:t>Neusea</a:t>
            </a:r>
            <a:r>
              <a:rPr lang="en-CA" sz="3200" dirty="0"/>
              <a:t>, vomiting, fever, </a:t>
            </a:r>
            <a:r>
              <a:rPr lang="en-CA" sz="3200" dirty="0" err="1"/>
              <a:t>weekness</a:t>
            </a:r>
            <a:r>
              <a:rPr lang="en-CA" sz="3200" dirty="0"/>
              <a:t>, headache.  </a:t>
            </a:r>
          </a:p>
          <a:p>
            <a:endParaRPr lang="en-CA" sz="3200" dirty="0"/>
          </a:p>
        </p:txBody>
      </p:sp>
    </p:spTree>
    <p:extLst>
      <p:ext uri="{BB962C8B-B14F-4D97-AF65-F5344CB8AC3E}">
        <p14:creationId xmlns:p14="http://schemas.microsoft.com/office/powerpoint/2010/main" val="827305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B6BC-8375-4E11-83F7-249A10A47E93}"/>
              </a:ext>
            </a:extLst>
          </p:cNvPr>
          <p:cNvSpPr>
            <a:spLocks noGrp="1"/>
          </p:cNvSpPr>
          <p:nvPr>
            <p:ph type="title"/>
          </p:nvPr>
        </p:nvSpPr>
        <p:spPr/>
        <p:txBody>
          <a:bodyPr/>
          <a:lstStyle/>
          <a:p>
            <a:r>
              <a:rPr lang="en-CA" dirty="0"/>
              <a:t>Eye inching: </a:t>
            </a:r>
          </a:p>
        </p:txBody>
      </p:sp>
      <p:sp>
        <p:nvSpPr>
          <p:cNvPr id="3" name="Content Placeholder 2">
            <a:extLst>
              <a:ext uri="{FF2B5EF4-FFF2-40B4-BE49-F238E27FC236}">
                <a16:creationId xmlns:a16="http://schemas.microsoft.com/office/drawing/2014/main" id="{3DE42AAD-4181-4747-8A93-F675260BA375}"/>
              </a:ext>
            </a:extLst>
          </p:cNvPr>
          <p:cNvSpPr>
            <a:spLocks noGrp="1"/>
          </p:cNvSpPr>
          <p:nvPr>
            <p:ph idx="1"/>
          </p:nvPr>
        </p:nvSpPr>
        <p:spPr/>
        <p:txBody>
          <a:bodyPr>
            <a:normAutofit/>
          </a:bodyPr>
          <a:lstStyle/>
          <a:p>
            <a:r>
              <a:rPr lang="en-CA" sz="3200" dirty="0"/>
              <a:t>Dryness</a:t>
            </a:r>
          </a:p>
          <a:p>
            <a:r>
              <a:rPr lang="en-CA" sz="3200" dirty="0"/>
              <a:t>Eye allergy </a:t>
            </a:r>
          </a:p>
          <a:p>
            <a:r>
              <a:rPr lang="en-CA" sz="3200" dirty="0"/>
              <a:t>Contact dermatitis</a:t>
            </a:r>
          </a:p>
          <a:p>
            <a:r>
              <a:rPr lang="en-CA" sz="3200" dirty="0"/>
              <a:t>Eyelid mass ( ex: sclerosing basal cell carcinoma) </a:t>
            </a:r>
          </a:p>
          <a:p>
            <a:r>
              <a:rPr lang="en-CA" sz="3200" dirty="0"/>
              <a:t>Blepharitis </a:t>
            </a:r>
          </a:p>
        </p:txBody>
      </p:sp>
    </p:spTree>
    <p:extLst>
      <p:ext uri="{BB962C8B-B14F-4D97-AF65-F5344CB8AC3E}">
        <p14:creationId xmlns:p14="http://schemas.microsoft.com/office/powerpoint/2010/main" val="3374407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4C62-20B4-4222-AC0B-EDF2971FE6CD}"/>
              </a:ext>
            </a:extLst>
          </p:cNvPr>
          <p:cNvSpPr>
            <a:spLocks noGrp="1"/>
          </p:cNvSpPr>
          <p:nvPr>
            <p:ph type="title"/>
          </p:nvPr>
        </p:nvSpPr>
        <p:spPr/>
        <p:txBody>
          <a:bodyPr/>
          <a:lstStyle/>
          <a:p>
            <a:r>
              <a:rPr lang="en-CA" dirty="0"/>
              <a:t>Photophobia </a:t>
            </a:r>
          </a:p>
        </p:txBody>
      </p:sp>
      <p:sp>
        <p:nvSpPr>
          <p:cNvPr id="3" name="Content Placeholder 2">
            <a:extLst>
              <a:ext uri="{FF2B5EF4-FFF2-40B4-BE49-F238E27FC236}">
                <a16:creationId xmlns:a16="http://schemas.microsoft.com/office/drawing/2014/main" id="{65B65D67-B58F-4DB7-A379-E4BC14DFBD93}"/>
              </a:ext>
            </a:extLst>
          </p:cNvPr>
          <p:cNvSpPr>
            <a:spLocks noGrp="1"/>
          </p:cNvSpPr>
          <p:nvPr>
            <p:ph idx="1"/>
          </p:nvPr>
        </p:nvSpPr>
        <p:spPr/>
        <p:txBody>
          <a:bodyPr>
            <a:normAutofit/>
          </a:bodyPr>
          <a:lstStyle/>
          <a:p>
            <a:r>
              <a:rPr lang="en-CA" sz="2400" dirty="0"/>
              <a:t>Corneal symptoms : punctate erosion, corneal abrasion, </a:t>
            </a:r>
            <a:r>
              <a:rPr lang="en-CA" sz="2400" dirty="0" err="1"/>
              <a:t>coneal</a:t>
            </a:r>
            <a:r>
              <a:rPr lang="en-CA" sz="2400" dirty="0"/>
              <a:t> ulcer </a:t>
            </a:r>
          </a:p>
          <a:p>
            <a:r>
              <a:rPr lang="en-CA" sz="2400" dirty="0"/>
              <a:t>Uveitis with or without high intra-ocular pressure</a:t>
            </a:r>
          </a:p>
          <a:p>
            <a:r>
              <a:rPr lang="en-CA" sz="2400" dirty="0"/>
              <a:t>Herpetic uveitis , Toxoplasmosis</a:t>
            </a:r>
          </a:p>
          <a:p>
            <a:r>
              <a:rPr lang="en-CA" sz="2400" dirty="0"/>
              <a:t>HLA-B27 uveitis: ankylosing spondylitis, inflammatory bowel disease, psoriasis and Reiter's syndrome</a:t>
            </a:r>
          </a:p>
          <a:p>
            <a:r>
              <a:rPr lang="en-CA" sz="2400" dirty="0"/>
              <a:t>Headache, Migraine </a:t>
            </a:r>
            <a:r>
              <a:rPr lang="en-CA" sz="2400"/>
              <a:t>(classical and common)</a:t>
            </a:r>
          </a:p>
          <a:p>
            <a:endParaRPr lang="en-CA" sz="2400" dirty="0"/>
          </a:p>
        </p:txBody>
      </p:sp>
    </p:spTree>
    <p:extLst>
      <p:ext uri="{BB962C8B-B14F-4D97-AF65-F5344CB8AC3E}">
        <p14:creationId xmlns:p14="http://schemas.microsoft.com/office/powerpoint/2010/main" val="3666433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8005A-0B09-40B0-ADC3-BC56C46DE225}"/>
              </a:ext>
            </a:extLst>
          </p:cNvPr>
          <p:cNvSpPr>
            <a:spLocks noGrp="1"/>
          </p:cNvSpPr>
          <p:nvPr>
            <p:ph type="title"/>
          </p:nvPr>
        </p:nvSpPr>
        <p:spPr/>
        <p:txBody>
          <a:bodyPr/>
          <a:lstStyle/>
          <a:p>
            <a:r>
              <a:rPr lang="en-CA" dirty="0"/>
              <a:t>floaters</a:t>
            </a:r>
          </a:p>
        </p:txBody>
      </p:sp>
      <p:sp>
        <p:nvSpPr>
          <p:cNvPr id="3" name="Content Placeholder 2">
            <a:extLst>
              <a:ext uri="{FF2B5EF4-FFF2-40B4-BE49-F238E27FC236}">
                <a16:creationId xmlns:a16="http://schemas.microsoft.com/office/drawing/2014/main" id="{9BE2106C-EB29-4F24-BE2A-0B52979103F6}"/>
              </a:ext>
            </a:extLst>
          </p:cNvPr>
          <p:cNvSpPr>
            <a:spLocks noGrp="1"/>
          </p:cNvSpPr>
          <p:nvPr>
            <p:ph idx="1"/>
          </p:nvPr>
        </p:nvSpPr>
        <p:spPr/>
        <p:txBody>
          <a:bodyPr>
            <a:normAutofit/>
          </a:bodyPr>
          <a:lstStyle/>
          <a:p>
            <a:r>
              <a:rPr lang="en-CA" sz="2800" dirty="0"/>
              <a:t>The sense of swimming flies or amorphous organism in space that are no sticking to one side of visual field, typically floaters change position with eye movement</a:t>
            </a:r>
          </a:p>
          <a:p>
            <a:r>
              <a:rPr lang="en-CA" sz="2800" dirty="0"/>
              <a:t>Uveitis </a:t>
            </a:r>
          </a:p>
          <a:p>
            <a:r>
              <a:rPr lang="en-CA" sz="2800" dirty="0"/>
              <a:t>Vitreous detachment</a:t>
            </a:r>
          </a:p>
          <a:p>
            <a:endParaRPr lang="en-CA" sz="2800" dirty="0"/>
          </a:p>
          <a:p>
            <a:r>
              <a:rPr lang="en-CA" sz="2800" dirty="0"/>
              <a:t> </a:t>
            </a:r>
          </a:p>
        </p:txBody>
      </p:sp>
    </p:spTree>
    <p:extLst>
      <p:ext uri="{BB962C8B-B14F-4D97-AF65-F5344CB8AC3E}">
        <p14:creationId xmlns:p14="http://schemas.microsoft.com/office/powerpoint/2010/main" val="496765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bstract imag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Rectangle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a:normAutofit/>
          </a:bodyPr>
          <a:lstStyle/>
          <a:p>
            <a:r>
              <a:rPr lang="en-US" dirty="0">
                <a:solidFill>
                  <a:schemeClr val="tx1">
                    <a:lumMod val="75000"/>
                    <a:lumOff val="25000"/>
                  </a:schemeClr>
                </a:solidFill>
              </a:rPr>
              <a:t>Title Lorem Ipsum Dolor</a:t>
            </a:r>
          </a:p>
        </p:txBody>
      </p:sp>
      <p:graphicFrame>
        <p:nvGraphicFramePr>
          <p:cNvPr id="31" name="Content Placeholder 2" descr="timeline">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7314397"/>
              </p:ext>
            </p:extLst>
          </p:nvPr>
        </p:nvGraphicFramePr>
        <p:xfrm>
          <a:off x="4740752" y="2389098"/>
          <a:ext cx="6718434" cy="364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92E9E5-79AF-4029-8FCA-9C327D54FD8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9927E4-E194-47BE-91C2-B87D50CF51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{BE03BBBB-9E3D-4E32-A2FA-CA918A364476}tf56410444</Template>
  <TotalTime>0</TotalTime>
  <Words>591</Words>
  <Application>Microsoft Office PowerPoint</Application>
  <PresentationFormat>Widescreen</PresentationFormat>
  <Paragraphs>95</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Avenir Next LT Pro</vt:lpstr>
      <vt:lpstr>Avenir Next LT Pro Light</vt:lpstr>
      <vt:lpstr>Calibri</vt:lpstr>
      <vt:lpstr>Garamond</vt:lpstr>
      <vt:lpstr>SavonVTI</vt:lpstr>
      <vt:lpstr>Introduction to ophthalmology</vt:lpstr>
      <vt:lpstr>The Art of history taking</vt:lpstr>
      <vt:lpstr>Patients profile:</vt:lpstr>
      <vt:lpstr>Other aspects</vt:lpstr>
      <vt:lpstr>Social history:</vt:lpstr>
      <vt:lpstr>Past medical history: </vt:lpstr>
      <vt:lpstr>Past surgical history</vt:lpstr>
      <vt:lpstr>Chief complaint and the main Symptoms: </vt:lpstr>
      <vt:lpstr>Blurring of vision: </vt:lpstr>
      <vt:lpstr>Blurred vision:</vt:lpstr>
      <vt:lpstr>Ocular pain:</vt:lpstr>
      <vt:lpstr>Eye inching: </vt:lpstr>
      <vt:lpstr>Photophobia </vt:lpstr>
      <vt:lpstr>floaters</vt:lpstr>
      <vt:lpstr>Title Lorem Ipsum Dolor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2020-03-22T06:14:07Z</dcterms:created>
  <dcterms:modified xsi:type="dcterms:W3CDTF">2020-03-22T10:43:34Z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